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5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5C5C"/>
    <a:srgbClr val="178F96"/>
    <a:srgbClr val="00808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>
      <p:cViewPr varScale="1">
        <p:scale>
          <a:sx n="115" d="100"/>
          <a:sy n="115" d="100"/>
        </p:scale>
        <p:origin x="12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3BE6C-B4B7-4D44-A479-50E17D8F1F38}" type="datetimeFigureOut">
              <a:rPr lang="fr-FR" smtClean="0"/>
              <a:t>09/07/2018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9E11A-BEC7-4615-846C-760C0F889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925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178F9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E5C5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fr-FR" dirty="0"/>
          </a:p>
        </p:txBody>
      </p:sp>
      <p:pic>
        <p:nvPicPr>
          <p:cNvPr id="7" name="Picture 5" descr="Q:\08 - I-Site CAP 20-25\4- Visuels-Illustrations\Logos\logo_I-SITE vecto texte bleu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20272" y="6261518"/>
            <a:ext cx="1368152" cy="551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clahardy\Desktop\Barre ppt.png"/>
          <p:cNvPicPr>
            <a:picLocks noChangeAspect="1" noChangeArrowheads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27384"/>
            <a:ext cx="9144000" cy="12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clahardy\Desktop\Barre ppt.png"/>
          <p:cNvPicPr>
            <a:picLocks noChangeAspect="1" noChangeArrowheads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6764614"/>
            <a:ext cx="9144000" cy="12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1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alphaModFix amt="2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17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78F9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5E5C5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5E5C5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5E5C5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5E5C5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5E5C5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1440160" cy="165618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3200" dirty="0" smtClean="0"/>
              <a:t>Photo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19872" y="476672"/>
            <a:ext cx="3240360" cy="1008112"/>
          </a:xfrm>
        </p:spPr>
        <p:txBody>
          <a:bodyPr>
            <a:normAutofit fontScale="55000" lnSpcReduction="20000"/>
          </a:bodyPr>
          <a:lstStyle/>
          <a:p>
            <a:r>
              <a:rPr lang="fr-FR" sz="5100" dirty="0" smtClean="0"/>
              <a:t>Prénom Nom</a:t>
            </a:r>
          </a:p>
          <a:p>
            <a:r>
              <a:rPr lang="fr-FR" dirty="0" smtClean="0"/>
              <a:t>Organisme</a:t>
            </a:r>
          </a:p>
          <a:p>
            <a:r>
              <a:rPr lang="fr-FR" dirty="0"/>
              <a:t>U</a:t>
            </a:r>
            <a:r>
              <a:rPr lang="fr-FR" dirty="0" smtClean="0"/>
              <a:t>nité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2"/>
              </p:ext>
            </p:extLst>
          </p:nvPr>
        </p:nvGraphicFramePr>
        <p:xfrm>
          <a:off x="184169" y="2024256"/>
          <a:ext cx="8708310" cy="414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1527">
                  <a:extLst>
                    <a:ext uri="{9D8B030D-6E8A-4147-A177-3AD203B41FA5}">
                      <a16:colId xmlns:a16="http://schemas.microsoft.com/office/drawing/2014/main" val="4122585793"/>
                    </a:ext>
                  </a:extLst>
                </a:gridCol>
                <a:gridCol w="7056783">
                  <a:extLst>
                    <a:ext uri="{9D8B030D-6E8A-4147-A177-3AD203B41FA5}">
                      <a16:colId xmlns:a16="http://schemas.microsoft.com/office/drawing/2014/main" val="885440246"/>
                    </a:ext>
                  </a:extLst>
                </a:gridCol>
              </a:tblGrid>
              <a:tr h="1197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solidFill>
                            <a:srgbClr val="5E5C5C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Mes recherches / mes activités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 smtClean="0">
                          <a:solidFill>
                            <a:srgbClr val="5E5C5C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Thème + 1 résultat marquant</a:t>
                      </a:r>
                      <a:endParaRPr lang="fr-FR" sz="1800" b="0" kern="1200" dirty="0">
                        <a:solidFill>
                          <a:srgbClr val="5E5C5C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579936"/>
                  </a:ext>
                </a:extLst>
              </a:tr>
              <a:tr h="14892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rgbClr val="5E5C5C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Mon approche 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solidFill>
                            <a:srgbClr val="5E5C5C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Discipline, techniques,…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134428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rgbClr val="5E5C5C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 contribution à CAP 20-25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8F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321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85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PT_CAP20-2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PPT_CAP20-25</Template>
  <TotalTime>17</TotalTime>
  <Words>26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Modèle PPT_CAP20-25</vt:lpstr>
      <vt:lpstr>Photo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Veissier</dc:creator>
  <cp:lastModifiedBy>Claire HARDY</cp:lastModifiedBy>
  <cp:revision>9</cp:revision>
  <dcterms:created xsi:type="dcterms:W3CDTF">2018-06-20T14:13:13Z</dcterms:created>
  <dcterms:modified xsi:type="dcterms:W3CDTF">2018-07-09T09:38:42Z</dcterms:modified>
</cp:coreProperties>
</file>