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2"/>
  </p:notesMasterIdLst>
  <p:sldIdLst>
    <p:sldId id="256" r:id="rId5"/>
    <p:sldId id="268" r:id="rId6"/>
    <p:sldId id="257" r:id="rId7"/>
    <p:sldId id="258" r:id="rId8"/>
    <p:sldId id="260" r:id="rId9"/>
    <p:sldId id="261" r:id="rId10"/>
    <p:sldId id="25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47BFD5-EDC6-B407-6491-67C5A1841B64}" v="2" dt="2019-11-20T15:17:17.776"/>
    <p1510:client id="{F3000566-4E94-2B2C-E4FB-4001F6873B72}" v="97" dt="2019-11-19T09:44:11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ïse Jeannin" userId="S::loise.jeannin@uca.fr::21d9d7c9-7032-4fce-b6d6-419a81798535" providerId="AD" clId="Web-{E847BFD5-EDC6-B407-6491-67C5A1841B64}"/>
    <pc:docChg chg="modSld">
      <pc:chgData name="Loïse Jeannin" userId="S::loise.jeannin@uca.fr::21d9d7c9-7032-4fce-b6d6-419a81798535" providerId="AD" clId="Web-{E847BFD5-EDC6-B407-6491-67C5A1841B64}" dt="2019-11-20T15:17:17.776" v="1" actId="20577"/>
      <pc:docMkLst>
        <pc:docMk/>
      </pc:docMkLst>
      <pc:sldChg chg="modSp">
        <pc:chgData name="Loïse Jeannin" userId="S::loise.jeannin@uca.fr::21d9d7c9-7032-4fce-b6d6-419a81798535" providerId="AD" clId="Web-{E847BFD5-EDC6-B407-6491-67C5A1841B64}" dt="2019-11-20T15:17:17.776" v="0" actId="20577"/>
        <pc:sldMkLst>
          <pc:docMk/>
          <pc:sldMk cId="799303467" sldId="261"/>
        </pc:sldMkLst>
        <pc:spChg chg="mod">
          <ac:chgData name="Loïse Jeannin" userId="S::loise.jeannin@uca.fr::21d9d7c9-7032-4fce-b6d6-419a81798535" providerId="AD" clId="Web-{E847BFD5-EDC6-B407-6491-67C5A1841B64}" dt="2019-11-20T15:17:17.776" v="0" actId="20577"/>
          <ac:spMkLst>
            <pc:docMk/>
            <pc:sldMk cId="799303467" sldId="261"/>
            <ac:spMk id="6" creationId="{38938601-2222-444C-955C-DFCCDE7A631E}"/>
          </ac:spMkLst>
        </pc:spChg>
      </pc:sldChg>
    </pc:docChg>
  </pc:docChgLst>
  <pc:docChgLst>
    <pc:chgData name="Loïse Jeannin" userId="S::loise.jeannin@uca.fr::21d9d7c9-7032-4fce-b6d6-419a81798535" providerId="AD" clId="Web-{F3000566-4E94-2B2C-E4FB-4001F6873B72}"/>
    <pc:docChg chg="modSld">
      <pc:chgData name="Loïse Jeannin" userId="S::loise.jeannin@uca.fr::21d9d7c9-7032-4fce-b6d6-419a81798535" providerId="AD" clId="Web-{F3000566-4E94-2B2C-E4FB-4001F6873B72}" dt="2019-11-19T09:44:11.208" v="93" actId="1076"/>
      <pc:docMkLst>
        <pc:docMk/>
      </pc:docMkLst>
      <pc:sldChg chg="addSp modSp">
        <pc:chgData name="Loïse Jeannin" userId="S::loise.jeannin@uca.fr::21d9d7c9-7032-4fce-b6d6-419a81798535" providerId="AD" clId="Web-{F3000566-4E94-2B2C-E4FB-4001F6873B72}" dt="2019-11-19T09:42:50.099" v="75" actId="1076"/>
        <pc:sldMkLst>
          <pc:docMk/>
          <pc:sldMk cId="2118821405" sldId="256"/>
        </pc:sldMkLst>
        <pc:picChg chg="add mod">
          <ac:chgData name="Loïse Jeannin" userId="S::loise.jeannin@uca.fr::21d9d7c9-7032-4fce-b6d6-419a81798535" providerId="AD" clId="Web-{F3000566-4E94-2B2C-E4FB-4001F6873B72}" dt="2019-11-19T09:42:50.099" v="75" actId="1076"/>
          <ac:picMkLst>
            <pc:docMk/>
            <pc:sldMk cId="2118821405" sldId="256"/>
            <ac:picMk id="5" creationId="{4E3F8881-2D5F-448A-A0FF-82F4E7AC7517}"/>
          </ac:picMkLst>
        </pc:picChg>
      </pc:sldChg>
      <pc:sldChg chg="addSp delSp modSp mod setBg">
        <pc:chgData name="Loïse Jeannin" userId="S::loise.jeannin@uca.fr::21d9d7c9-7032-4fce-b6d6-419a81798535" providerId="AD" clId="Web-{F3000566-4E94-2B2C-E4FB-4001F6873B72}" dt="2019-11-19T09:44:11.208" v="93" actId="1076"/>
        <pc:sldMkLst>
          <pc:docMk/>
          <pc:sldMk cId="681191827" sldId="259"/>
        </pc:sldMkLst>
        <pc:spChg chg="mod">
          <ac:chgData name="Loïse Jeannin" userId="S::loise.jeannin@uca.fr::21d9d7c9-7032-4fce-b6d6-419a81798535" providerId="AD" clId="Web-{F3000566-4E94-2B2C-E4FB-4001F6873B72}" dt="2019-11-19T09:43:18.942" v="81"/>
          <ac:spMkLst>
            <pc:docMk/>
            <pc:sldMk cId="681191827" sldId="259"/>
            <ac:spMk id="2" creationId="{D9A3FAD4-DD4A-8343-BFDF-C119B1996FB2}"/>
          </ac:spMkLst>
        </pc:spChg>
        <pc:spChg chg="mod">
          <ac:chgData name="Loïse Jeannin" userId="S::loise.jeannin@uca.fr::21d9d7c9-7032-4fce-b6d6-419a81798535" providerId="AD" clId="Web-{F3000566-4E94-2B2C-E4FB-4001F6873B72}" dt="2019-11-19T09:44:04.598" v="91" actId="20577"/>
          <ac:spMkLst>
            <pc:docMk/>
            <pc:sldMk cId="681191827" sldId="259"/>
            <ac:spMk id="3" creationId="{13FFF8BC-A50A-B34F-91AA-6229FB87AC11}"/>
          </ac:spMkLst>
        </pc:spChg>
        <pc:spChg chg="add del mod">
          <ac:chgData name="Loïse Jeannin" userId="S::loise.jeannin@uca.fr::21d9d7c9-7032-4fce-b6d6-419a81798535" providerId="AD" clId="Web-{F3000566-4E94-2B2C-E4FB-4001F6873B72}" dt="2019-11-19T09:43:51.364" v="87"/>
          <ac:spMkLst>
            <pc:docMk/>
            <pc:sldMk cId="681191827" sldId="259"/>
            <ac:spMk id="5" creationId="{1890FDB9-A3B9-4851-A5F9-7D7D6BC8B922}"/>
          </ac:spMkLst>
        </pc:spChg>
        <pc:spChg chg="add">
          <ac:chgData name="Loïse Jeannin" userId="S::loise.jeannin@uca.fr::21d9d7c9-7032-4fce-b6d6-419a81798535" providerId="AD" clId="Web-{F3000566-4E94-2B2C-E4FB-4001F6873B72}" dt="2019-11-19T09:43:18.942" v="81"/>
          <ac:spMkLst>
            <pc:docMk/>
            <pc:sldMk cId="681191827" sldId="259"/>
            <ac:spMk id="12" creationId="{1F225CE5-47CE-4137-A57A-A2ED33D3F4A2}"/>
          </ac:spMkLst>
        </pc:spChg>
        <pc:spChg chg="add">
          <ac:chgData name="Loïse Jeannin" userId="S::loise.jeannin@uca.fr::21d9d7c9-7032-4fce-b6d6-419a81798535" providerId="AD" clId="Web-{F3000566-4E94-2B2C-E4FB-4001F6873B72}" dt="2019-11-19T09:43:18.942" v="81"/>
          <ac:spMkLst>
            <pc:docMk/>
            <pc:sldMk cId="681191827" sldId="259"/>
            <ac:spMk id="14" creationId="{A4CDF532-7A31-4FEB-BF8E-5D20B1D82EC9}"/>
          </ac:spMkLst>
        </pc:spChg>
        <pc:spChg chg="add">
          <ac:chgData name="Loïse Jeannin" userId="S::loise.jeannin@uca.fr::21d9d7c9-7032-4fce-b6d6-419a81798535" providerId="AD" clId="Web-{F3000566-4E94-2B2C-E4FB-4001F6873B72}" dt="2019-11-19T09:43:18.942" v="81"/>
          <ac:spMkLst>
            <pc:docMk/>
            <pc:sldMk cId="681191827" sldId="259"/>
            <ac:spMk id="16" creationId="{9D9EF154-55CA-4470-86D7-4444FA7530E5}"/>
          </ac:spMkLst>
        </pc:spChg>
        <pc:spChg chg="add">
          <ac:chgData name="Loïse Jeannin" userId="S::loise.jeannin@uca.fr::21d9d7c9-7032-4fce-b6d6-419a81798535" providerId="AD" clId="Web-{F3000566-4E94-2B2C-E4FB-4001F6873B72}" dt="2019-11-19T09:43:18.942" v="81"/>
          <ac:spMkLst>
            <pc:docMk/>
            <pc:sldMk cId="681191827" sldId="259"/>
            <ac:spMk id="18" creationId="{92A16D93-C1C4-4950-8D6F-7E066D3EB2FC}"/>
          </ac:spMkLst>
        </pc:spChg>
        <pc:spChg chg="add">
          <ac:chgData name="Loïse Jeannin" userId="S::loise.jeannin@uca.fr::21d9d7c9-7032-4fce-b6d6-419a81798535" providerId="AD" clId="Web-{F3000566-4E94-2B2C-E4FB-4001F6873B72}" dt="2019-11-19T09:43:18.942" v="81"/>
          <ac:spMkLst>
            <pc:docMk/>
            <pc:sldMk cId="681191827" sldId="259"/>
            <ac:spMk id="25" creationId="{62CDAD17-D3BC-450C-B73D-DACE87956380}"/>
          </ac:spMkLst>
        </pc:spChg>
        <pc:spChg chg="add">
          <ac:chgData name="Loïse Jeannin" userId="S::loise.jeannin@uca.fr::21d9d7c9-7032-4fce-b6d6-419a81798535" providerId="AD" clId="Web-{F3000566-4E94-2B2C-E4FB-4001F6873B72}" dt="2019-11-19T09:43:18.942" v="81"/>
          <ac:spMkLst>
            <pc:docMk/>
            <pc:sldMk cId="681191827" sldId="259"/>
            <ac:spMk id="27" creationId="{D7317DCF-5558-46CD-B9CB-B1E745A6C4DE}"/>
          </ac:spMkLst>
        </pc:spChg>
        <pc:spChg chg="add">
          <ac:chgData name="Loïse Jeannin" userId="S::loise.jeannin@uca.fr::21d9d7c9-7032-4fce-b6d6-419a81798535" providerId="AD" clId="Web-{F3000566-4E94-2B2C-E4FB-4001F6873B72}" dt="2019-11-19T09:43:18.942" v="81"/>
          <ac:spMkLst>
            <pc:docMk/>
            <pc:sldMk cId="681191827" sldId="259"/>
            <ac:spMk id="29" creationId="{B3794CB5-61AF-4CF1-8BE2-E7EEB69F16FE}"/>
          </ac:spMkLst>
        </pc:spChg>
        <pc:spChg chg="add">
          <ac:chgData name="Loïse Jeannin" userId="S::loise.jeannin@uca.fr::21d9d7c9-7032-4fce-b6d6-419a81798535" providerId="AD" clId="Web-{F3000566-4E94-2B2C-E4FB-4001F6873B72}" dt="2019-11-19T09:43:18.942" v="81"/>
          <ac:spMkLst>
            <pc:docMk/>
            <pc:sldMk cId="681191827" sldId="259"/>
            <ac:spMk id="31" creationId="{6A96453A-09C8-4335-9D3C-B99FAC9F207B}"/>
          </ac:spMkLst>
        </pc:spChg>
        <pc:spChg chg="add">
          <ac:chgData name="Loïse Jeannin" userId="S::loise.jeannin@uca.fr::21d9d7c9-7032-4fce-b6d6-419a81798535" providerId="AD" clId="Web-{F3000566-4E94-2B2C-E4FB-4001F6873B72}" dt="2019-11-19T09:43:18.942" v="81"/>
          <ac:spMkLst>
            <pc:docMk/>
            <pc:sldMk cId="681191827" sldId="259"/>
            <ac:spMk id="33" creationId="{8BD9652E-A54E-4840-997E-7009D754C9B6}"/>
          </ac:spMkLst>
        </pc:spChg>
        <pc:spChg chg="add">
          <ac:chgData name="Loïse Jeannin" userId="S::loise.jeannin@uca.fr::21d9d7c9-7032-4fce-b6d6-419a81798535" providerId="AD" clId="Web-{F3000566-4E94-2B2C-E4FB-4001F6873B72}" dt="2019-11-19T09:43:18.942" v="81"/>
          <ac:spMkLst>
            <pc:docMk/>
            <pc:sldMk cId="681191827" sldId="259"/>
            <ac:spMk id="35" creationId="{B56AC20B-A3B1-4105-A699-D9802D20D2DF}"/>
          </ac:spMkLst>
        </pc:spChg>
        <pc:spChg chg="add">
          <ac:chgData name="Loïse Jeannin" userId="S::loise.jeannin@uca.fr::21d9d7c9-7032-4fce-b6d6-419a81798535" providerId="AD" clId="Web-{F3000566-4E94-2B2C-E4FB-4001F6873B72}" dt="2019-11-19T09:43:18.942" v="81"/>
          <ac:spMkLst>
            <pc:docMk/>
            <pc:sldMk cId="681191827" sldId="259"/>
            <ac:spMk id="37" creationId="{DDBE4B1E-E819-4CA0-BAB3-8B100D8DAA51}"/>
          </ac:spMkLst>
        </pc:spChg>
        <pc:spChg chg="add">
          <ac:chgData name="Loïse Jeannin" userId="S::loise.jeannin@uca.fr::21d9d7c9-7032-4fce-b6d6-419a81798535" providerId="AD" clId="Web-{F3000566-4E94-2B2C-E4FB-4001F6873B72}" dt="2019-11-19T09:43:18.942" v="81"/>
          <ac:spMkLst>
            <pc:docMk/>
            <pc:sldMk cId="681191827" sldId="259"/>
            <ac:spMk id="39" creationId="{E4A26674-03A0-4229-8F1A-0D8B008389E8}"/>
          </ac:spMkLst>
        </pc:spChg>
        <pc:grpChg chg="add">
          <ac:chgData name="Loïse Jeannin" userId="S::loise.jeannin@uca.fr::21d9d7c9-7032-4fce-b6d6-419a81798535" providerId="AD" clId="Web-{F3000566-4E94-2B2C-E4FB-4001F6873B72}" dt="2019-11-19T09:43:18.942" v="81"/>
          <ac:grpSpMkLst>
            <pc:docMk/>
            <pc:sldMk cId="681191827" sldId="259"/>
            <ac:grpSpMk id="20" creationId="{4EF3C1DF-62BB-40F4-A85E-95E115F82486}"/>
          </ac:grpSpMkLst>
        </pc:grpChg>
        <pc:picChg chg="mod">
          <ac:chgData name="Loïse Jeannin" userId="S::loise.jeannin@uca.fr::21d9d7c9-7032-4fce-b6d6-419a81798535" providerId="AD" clId="Web-{F3000566-4E94-2B2C-E4FB-4001F6873B72}" dt="2019-11-19T09:44:11.208" v="93" actId="1076"/>
          <ac:picMkLst>
            <pc:docMk/>
            <pc:sldMk cId="681191827" sldId="259"/>
            <ac:picMk id="4" creationId="{E38504DF-F380-8B43-BE37-CD2858974289}"/>
          </ac:picMkLst>
        </pc:picChg>
        <pc:picChg chg="mod">
          <ac:chgData name="Loïse Jeannin" userId="S::loise.jeannin@uca.fr::21d9d7c9-7032-4fce-b6d6-419a81798535" providerId="AD" clId="Web-{F3000566-4E94-2B2C-E4FB-4001F6873B72}" dt="2019-11-19T09:43:59.551" v="89" actId="1076"/>
          <ac:picMkLst>
            <pc:docMk/>
            <pc:sldMk cId="681191827" sldId="259"/>
            <ac:picMk id="6" creationId="{CB34F8FA-C8F9-C64E-9BCD-5D24F9DE447A}"/>
          </ac:picMkLst>
        </pc:picChg>
        <pc:picChg chg="add mod ord">
          <ac:chgData name="Loïse Jeannin" userId="S::loise.jeannin@uca.fr::21d9d7c9-7032-4fce-b6d6-419a81798535" providerId="AD" clId="Web-{F3000566-4E94-2B2C-E4FB-4001F6873B72}" dt="2019-11-19T09:43:18.942" v="81"/>
          <ac:picMkLst>
            <pc:docMk/>
            <pc:sldMk cId="681191827" sldId="259"/>
            <ac:picMk id="7" creationId="{9AC523EF-1D3A-4782-AD7E-4E0AC375BC3D}"/>
          </ac:picMkLst>
        </pc:picChg>
        <pc:cxnChg chg="add">
          <ac:chgData name="Loïse Jeannin" userId="S::loise.jeannin@uca.fr::21d9d7c9-7032-4fce-b6d6-419a81798535" providerId="AD" clId="Web-{F3000566-4E94-2B2C-E4FB-4001F6873B72}" dt="2019-11-19T09:43:18.942" v="81"/>
          <ac:cxnSpMkLst>
            <pc:docMk/>
            <pc:sldMk cId="681191827" sldId="259"/>
            <ac:cxnSpMk id="41" creationId="{3ED3149E-57D5-4D11-8115-8EB25BCCF833}"/>
          </ac:cxnSpMkLst>
        </pc:cxnChg>
        <pc:cxnChg chg="add">
          <ac:chgData name="Loïse Jeannin" userId="S::loise.jeannin@uca.fr::21d9d7c9-7032-4fce-b6d6-419a81798535" providerId="AD" clId="Web-{F3000566-4E94-2B2C-E4FB-4001F6873B72}" dt="2019-11-19T09:43:18.942" v="81"/>
          <ac:cxnSpMkLst>
            <pc:docMk/>
            <pc:sldMk cId="681191827" sldId="259"/>
            <ac:cxnSpMk id="43" creationId="{78B64ECB-E742-47C6-9FAE-599DEDB7E7D2}"/>
          </ac:cxnSpMkLst>
        </pc:cxnChg>
        <pc:cxnChg chg="add">
          <ac:chgData name="Loïse Jeannin" userId="S::loise.jeannin@uca.fr::21d9d7c9-7032-4fce-b6d6-419a81798535" providerId="AD" clId="Web-{F3000566-4E94-2B2C-E4FB-4001F6873B72}" dt="2019-11-19T09:43:18.942" v="81"/>
          <ac:cxnSpMkLst>
            <pc:docMk/>
            <pc:sldMk cId="681191827" sldId="259"/>
            <ac:cxnSpMk id="45" creationId="{A6BFBB21-8CA8-4010-8FFE-39BBAD5B9893}"/>
          </ac:cxnSpMkLst>
        </pc:cxnChg>
      </pc:sldChg>
      <pc:sldChg chg="modSp">
        <pc:chgData name="Loïse Jeannin" userId="S::loise.jeannin@uca.fr::21d9d7c9-7032-4fce-b6d6-419a81798535" providerId="AD" clId="Web-{F3000566-4E94-2B2C-E4FB-4001F6873B72}" dt="2019-11-19T09:42:29.411" v="72" actId="20577"/>
        <pc:sldMkLst>
          <pc:docMk/>
          <pc:sldMk cId="2470905992" sldId="268"/>
        </pc:sldMkLst>
        <pc:spChg chg="mod">
          <ac:chgData name="Loïse Jeannin" userId="S::loise.jeannin@uca.fr::21d9d7c9-7032-4fce-b6d6-419a81798535" providerId="AD" clId="Web-{F3000566-4E94-2B2C-E4FB-4001F6873B72}" dt="2019-11-19T09:42:29.411" v="72" actId="20577"/>
          <ac:spMkLst>
            <pc:docMk/>
            <pc:sldMk cId="2470905992" sldId="268"/>
            <ac:spMk id="3" creationId="{46C3E2C3-2A25-F64D-8B20-D86F7963292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F8BAA-EED6-4E49-9A03-0715C48C2F4F}" type="datetimeFigureOut">
              <a:rPr lang="fr-FR"/>
              <a:t>20/11/2019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47DB5-CB93-4D34-A1D1-CA3A38F501C8}" type="slidenum">
              <a:rPr lang="fr-FR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39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Dans la salle : one adjective to tell us if you liked.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47DB5-CB93-4D34-A1D1-CA3A38F501C8}" type="slidenum">
              <a:rPr lang="fr-FR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19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3E162A6-9890-454B-9E82-EE56D1D9D0E5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E0ADB7-EC73-9B46-A398-73FF8BD07B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157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62A6-9890-454B-9E82-EE56D1D9D0E5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DB7-EC73-9B46-A398-73FF8BD07B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58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62A6-9890-454B-9E82-EE56D1D9D0E5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DB7-EC73-9B46-A398-73FF8BD07B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91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62A6-9890-454B-9E82-EE56D1D9D0E5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DB7-EC73-9B46-A398-73FF8BD07B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36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3E162A6-9890-454B-9E82-EE56D1D9D0E5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DE0ADB7-EC73-9B46-A398-73FF8BD07B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096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62A6-9890-454B-9E82-EE56D1D9D0E5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DB7-EC73-9B46-A398-73FF8BD07B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94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62A6-9890-454B-9E82-EE56D1D9D0E5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DB7-EC73-9B46-A398-73FF8BD07B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41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62A6-9890-454B-9E82-EE56D1D9D0E5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DB7-EC73-9B46-A398-73FF8BD07B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77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62A6-9890-454B-9E82-EE56D1D9D0E5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DB7-EC73-9B46-A398-73FF8BD07B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63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62A6-9890-454B-9E82-EE56D1D9D0E5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E0ADB7-EC73-9B46-A398-73FF8BD07BD6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519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3E162A6-9890-454B-9E82-EE56D1D9D0E5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E0ADB7-EC73-9B46-A398-73FF8BD07BD6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555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3E162A6-9890-454B-9E82-EE56D1D9D0E5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E0ADB7-EC73-9B46-A398-73FF8BD07B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60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apiens-uspc.com/learningscape-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apiens-uspc.com/learningscape-2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earninauvergne.cap2025@uca.fr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hyperlink" Target="mailto:ippa.df@uca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F7FA39-66ED-6443-9F25-04E7E19029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5400" dirty="0" err="1"/>
              <a:t>Teaching</a:t>
            </a:r>
            <a:r>
              <a:rPr lang="fr-FR" sz="5400"/>
              <a:t> international classes 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CE79FE-018F-CA47-ACC7-C133FD14D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168240"/>
            <a:ext cx="9070848" cy="97102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r-FR" b="1" dirty="0"/>
              <a:t>The Escape Game</a:t>
            </a:r>
          </a:p>
          <a:p>
            <a:endParaRPr lang="fr-FR" b="1" dirty="0"/>
          </a:p>
          <a:p>
            <a:r>
              <a:rPr lang="fr-FR" dirty="0"/>
              <a:t>Clermont Auvergne </a:t>
            </a:r>
            <a:r>
              <a:rPr lang="fr-FR" dirty="0" err="1"/>
              <a:t>University</a:t>
            </a:r>
            <a:endParaRPr lang="fr-FR" dirty="0"/>
          </a:p>
          <a:p>
            <a:r>
              <a:rPr lang="fr-FR" dirty="0"/>
              <a:t>Learn'in Auvergne and IPPA Teams</a:t>
            </a:r>
          </a:p>
          <a:p>
            <a:r>
              <a:rPr lang="fr-FR" dirty="0" err="1"/>
              <a:t>November</a:t>
            </a:r>
            <a:r>
              <a:rPr lang="fr-FR" dirty="0"/>
              <a:t> 2019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568BC6-81E6-AD44-BFF0-49366C483B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8" y="4567131"/>
            <a:ext cx="880652" cy="791682"/>
          </a:xfrm>
          <a:prstGeom prst="rect">
            <a:avLst/>
          </a:prstGeom>
          <a:noFill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0D14970-584E-E143-A905-0490F6594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719" y="4473014"/>
            <a:ext cx="2171865" cy="875299"/>
          </a:xfrm>
          <a:prstGeom prst="rect">
            <a:avLst/>
          </a:prstGeom>
        </p:spPr>
      </p:pic>
      <p:pic>
        <p:nvPicPr>
          <p:cNvPr id="5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E3F8881-2D5F-448A-A0FF-82F4E7AC7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486" y="5804945"/>
            <a:ext cx="2743200" cy="10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2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8B2371-66CA-ED49-A897-88DC8229A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of caution : SPOILER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C3E2C3-2A25-F64D-8B20-D86F79632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following slides present the solutions to the 6 riddles of the escape game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Do not look at them if you want to enjoy the game !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This game is inspired by the French Escape Game </a:t>
            </a:r>
            <a:r>
              <a:rPr lang="fr-FR" dirty="0" err="1">
                <a:ea typeface="+mn-lt"/>
                <a:cs typeface="+mn-lt"/>
              </a:rPr>
              <a:t>LearningScape</a:t>
            </a:r>
            <a:r>
              <a:rPr lang="fr-FR" dirty="0">
                <a:ea typeface="+mn-lt"/>
                <a:cs typeface="+mn-lt"/>
              </a:rPr>
              <a:t>, </a:t>
            </a:r>
            <a:r>
              <a:rPr lang="fr-FR" dirty="0" err="1">
                <a:ea typeface="+mn-lt"/>
                <a:cs typeface="+mn-lt"/>
              </a:rPr>
              <a:t>created</a:t>
            </a:r>
            <a:r>
              <a:rPr lang="fr-FR" dirty="0">
                <a:ea typeface="+mn-lt"/>
                <a:cs typeface="+mn-lt"/>
              </a:rPr>
              <a:t> by the </a:t>
            </a:r>
            <a:r>
              <a:rPr lang="fr-FR" dirty="0" err="1">
                <a:ea typeface="+mn-lt"/>
                <a:cs typeface="+mn-lt"/>
              </a:rPr>
              <a:t>GameLab</a:t>
            </a:r>
            <a:r>
              <a:rPr lang="fr-FR" dirty="0">
                <a:ea typeface="+mn-lt"/>
                <a:cs typeface="+mn-lt"/>
              </a:rPr>
              <a:t> of CRI &amp; SAPIENS-USPC </a:t>
            </a:r>
            <a:r>
              <a:rPr lang="fr-FR" dirty="0">
                <a:hlinkClick r:id="rId2"/>
              </a:rPr>
              <a:t>https://sapiens-uspc.com/learningscape-2/</a:t>
            </a:r>
            <a:endParaRPr lang="fr-FR" dirty="0"/>
          </a:p>
          <a:p>
            <a:r>
              <a:rPr lang="fr-FR" dirty="0">
                <a:ea typeface="+mn-lt"/>
                <a:cs typeface="+mn-lt"/>
              </a:rPr>
              <a:t>Creative Commons BY-NC-SA 3.0 FR</a:t>
            </a:r>
            <a:endParaRPr lang="fr-FR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A special thank you to their pedagogical and gamer team 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0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2BD673-8C13-0345-8D6E-5203829C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Rules</a:t>
            </a:r>
            <a:r>
              <a:rPr lang="fr-FR"/>
              <a:t> of the </a:t>
            </a:r>
            <a:r>
              <a:rPr lang="fr-FR" err="1"/>
              <a:t>game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1C7329-1D2D-A74E-9D87-8462A72ED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r-FR" dirty="0"/>
          </a:p>
          <a:p>
            <a:r>
              <a:rPr lang="fr-FR" dirty="0" err="1">
                <a:ea typeface="+mn-lt"/>
                <a:cs typeface="+mn-lt"/>
              </a:rPr>
              <a:t>Leave</a:t>
            </a:r>
            <a:r>
              <a:rPr lang="fr-FR" dirty="0">
                <a:ea typeface="+mn-lt"/>
                <a:cs typeface="+mn-lt"/>
              </a:rPr>
              <a:t> all </a:t>
            </a:r>
            <a:r>
              <a:rPr lang="fr-FR" dirty="0" err="1">
                <a:ea typeface="+mn-lt"/>
                <a:cs typeface="+mn-lt"/>
              </a:rPr>
              <a:t>your</a:t>
            </a:r>
            <a:r>
              <a:rPr lang="fr-FR" dirty="0">
                <a:ea typeface="+mn-lt"/>
                <a:cs typeface="+mn-lt"/>
              </a:rPr>
              <a:t> </a:t>
            </a:r>
            <a:r>
              <a:rPr lang="fr-FR" dirty="0" err="1">
                <a:ea typeface="+mn-lt"/>
                <a:cs typeface="+mn-lt"/>
              </a:rPr>
              <a:t>stuff</a:t>
            </a:r>
            <a:r>
              <a:rPr lang="fr-FR" dirty="0">
                <a:ea typeface="+mn-lt"/>
                <a:cs typeface="+mn-lt"/>
              </a:rPr>
              <a:t> in </a:t>
            </a:r>
            <a:r>
              <a:rPr lang="fr-FR" dirty="0" err="1">
                <a:ea typeface="+mn-lt"/>
                <a:cs typeface="+mn-lt"/>
              </a:rPr>
              <a:t>this</a:t>
            </a:r>
            <a:r>
              <a:rPr lang="fr-FR" dirty="0">
                <a:ea typeface="+mn-lt"/>
                <a:cs typeface="+mn-lt"/>
              </a:rPr>
              <a:t> room</a:t>
            </a:r>
          </a:p>
          <a:p>
            <a:r>
              <a:rPr lang="fr-FR" dirty="0">
                <a:ea typeface="+mn-lt"/>
                <a:cs typeface="+mn-lt"/>
              </a:rPr>
              <a:t>You </a:t>
            </a:r>
            <a:r>
              <a:rPr lang="fr-FR" dirty="0" err="1">
                <a:ea typeface="+mn-lt"/>
                <a:cs typeface="+mn-lt"/>
              </a:rPr>
              <a:t>don’t</a:t>
            </a:r>
            <a:r>
              <a:rPr lang="fr-FR" dirty="0">
                <a:ea typeface="+mn-lt"/>
                <a:cs typeface="+mn-lt"/>
              </a:rPr>
              <a:t> </a:t>
            </a:r>
            <a:r>
              <a:rPr lang="fr-FR" dirty="0" err="1">
                <a:ea typeface="+mn-lt"/>
                <a:cs typeface="+mn-lt"/>
              </a:rPr>
              <a:t>need</a:t>
            </a:r>
            <a:r>
              <a:rPr lang="fr-FR" dirty="0">
                <a:ea typeface="+mn-lt"/>
                <a:cs typeface="+mn-lt"/>
              </a:rPr>
              <a:t> to </a:t>
            </a:r>
            <a:r>
              <a:rPr lang="fr-FR" dirty="0" err="1">
                <a:ea typeface="+mn-lt"/>
                <a:cs typeface="+mn-lt"/>
              </a:rPr>
              <a:t>disassemble</a:t>
            </a:r>
            <a:r>
              <a:rPr lang="fr-FR" dirty="0">
                <a:ea typeface="+mn-lt"/>
                <a:cs typeface="+mn-lt"/>
              </a:rPr>
              <a:t> </a:t>
            </a:r>
            <a:r>
              <a:rPr lang="fr-FR" dirty="0" err="1">
                <a:ea typeface="+mn-lt"/>
                <a:cs typeface="+mn-lt"/>
              </a:rPr>
              <a:t>anything</a:t>
            </a:r>
            <a:endParaRPr lang="fr-FR" dirty="0">
              <a:ea typeface="+mn-lt"/>
              <a:cs typeface="+mn-lt"/>
            </a:endParaRPr>
          </a:p>
          <a:p>
            <a:r>
              <a:rPr lang="fr-FR" dirty="0"/>
              <a:t>Do not </a:t>
            </a:r>
            <a:r>
              <a:rPr lang="fr-FR" dirty="0" err="1"/>
              <a:t>turn</a:t>
            </a:r>
            <a:r>
              <a:rPr lang="fr-FR" dirty="0"/>
              <a:t> on the lights</a:t>
            </a:r>
          </a:p>
          <a:p>
            <a:r>
              <a:rPr lang="fr-FR" dirty="0"/>
              <a:t>Nothing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hidden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the computers</a:t>
            </a:r>
          </a:p>
          <a:p>
            <a:r>
              <a:rPr lang="fr-FR" dirty="0"/>
              <a:t>You </a:t>
            </a:r>
            <a:r>
              <a:rPr lang="fr-FR" dirty="0" err="1"/>
              <a:t>will</a:t>
            </a:r>
            <a:r>
              <a:rPr lang="fr-FR" dirty="0"/>
              <a:t> have 30 minutes to </a:t>
            </a:r>
            <a:r>
              <a:rPr lang="fr-FR" dirty="0" err="1"/>
              <a:t>solve</a:t>
            </a:r>
            <a:r>
              <a:rPr lang="fr-FR" dirty="0"/>
              <a:t> </a:t>
            </a:r>
            <a:r>
              <a:rPr lang="fr-FR" dirty="0" err="1"/>
              <a:t>Camilla’s</a:t>
            </a:r>
            <a:r>
              <a:rPr lang="fr-FR" dirty="0"/>
              <a:t> </a:t>
            </a:r>
            <a:r>
              <a:rPr lang="fr-FR" dirty="0" err="1"/>
              <a:t>problems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 </a:t>
            </a:r>
            <a:r>
              <a:rPr lang="fr-FR" dirty="0" err="1">
                <a:sym typeface="Wingdings" pitchFamily="2" charset="2"/>
              </a:rPr>
              <a:t>access</a:t>
            </a:r>
            <a:r>
              <a:rPr lang="fr-FR" dirty="0">
                <a:sym typeface="Wingdings" pitchFamily="2" charset="2"/>
              </a:rPr>
              <a:t> to </a:t>
            </a:r>
            <a:r>
              <a:rPr lang="fr-FR" dirty="0" err="1">
                <a:sym typeface="Wingdings" pitchFamily="2" charset="2"/>
              </a:rPr>
              <a:t>her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brain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through</a:t>
            </a:r>
            <a:r>
              <a:rPr lang="fr-FR" dirty="0">
                <a:sym typeface="Wingdings" pitchFamily="2" charset="2"/>
              </a:rPr>
              <a:t> the computer</a:t>
            </a:r>
            <a:endParaRPr lang="fr-FR" dirty="0"/>
          </a:p>
          <a:p>
            <a:r>
              <a:rPr lang="fr-FR" dirty="0"/>
              <a:t>You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wake</a:t>
            </a:r>
            <a:r>
              <a:rPr lang="fr-FR" dirty="0"/>
              <a:t> up Camilla 3 times if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help</a:t>
            </a:r>
          </a:p>
          <a:p>
            <a:r>
              <a:rPr lang="fr-FR" dirty="0" err="1"/>
              <a:t>Sometimes</a:t>
            </a:r>
            <a:r>
              <a:rPr lang="fr-FR" dirty="0"/>
              <a:t>, Camilla </a:t>
            </a:r>
            <a:r>
              <a:rPr lang="fr-FR" dirty="0" err="1"/>
              <a:t>talks</a:t>
            </a:r>
            <a:r>
              <a:rPr lang="fr-FR" dirty="0"/>
              <a:t> in </a:t>
            </a:r>
            <a:r>
              <a:rPr lang="fr-FR" dirty="0" err="1"/>
              <a:t>her</a:t>
            </a:r>
            <a:r>
              <a:rPr lang="fr-FR" dirty="0"/>
              <a:t> </a:t>
            </a:r>
            <a:r>
              <a:rPr lang="fr-FR" dirty="0" err="1"/>
              <a:t>sleep</a:t>
            </a:r>
            <a:r>
              <a:rPr lang="fr-FR" dirty="0"/>
              <a:t>….. </a:t>
            </a:r>
            <a:r>
              <a:rPr lang="fr-FR" dirty="0" err="1"/>
              <a:t>Listen</a:t>
            </a:r>
            <a:r>
              <a:rPr lang="fr-FR" dirty="0"/>
              <a:t> to </a:t>
            </a:r>
            <a:r>
              <a:rPr lang="fr-FR" dirty="0" err="1"/>
              <a:t>her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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002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874A21-0CB0-1C4C-9E36-DF9D35BE4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The 6 </a:t>
            </a:r>
            <a:r>
              <a:rPr lang="fr-FR" err="1"/>
              <a:t>riddles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9D819C-B6A3-DC41-97F2-CFABFBC2C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5096494" cy="436893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600" b="1" err="1"/>
              <a:t>Which</a:t>
            </a:r>
            <a:r>
              <a:rPr lang="fr-FR" sz="1600" b="1"/>
              <a:t> course </a:t>
            </a:r>
            <a:r>
              <a:rPr lang="fr-FR" sz="1600" b="1" err="1"/>
              <a:t>elements</a:t>
            </a:r>
            <a:r>
              <a:rPr lang="fr-FR" sz="1600" b="1"/>
              <a:t> </a:t>
            </a:r>
            <a:r>
              <a:rPr lang="fr-FR" sz="1600" b="1" err="1"/>
              <a:t>should</a:t>
            </a:r>
            <a:r>
              <a:rPr lang="fr-FR" sz="1600" b="1"/>
              <a:t> </a:t>
            </a:r>
            <a:r>
              <a:rPr lang="fr-FR" sz="1600" b="1" err="1"/>
              <a:t>be</a:t>
            </a:r>
            <a:r>
              <a:rPr lang="fr-FR" sz="1600" b="1"/>
              <a:t> </a:t>
            </a:r>
            <a:r>
              <a:rPr lang="fr-FR" sz="1600" b="1" err="1"/>
              <a:t>aligned</a:t>
            </a:r>
            <a:r>
              <a:rPr lang="fr-FR" sz="1600" b="1"/>
              <a:t> in </a:t>
            </a:r>
            <a:r>
              <a:rPr lang="fr-FR" sz="1600" b="1" err="1"/>
              <a:t>my</a:t>
            </a:r>
            <a:r>
              <a:rPr lang="fr-FR" sz="1600" b="1"/>
              <a:t> syllabus ?</a:t>
            </a:r>
          </a:p>
          <a:p>
            <a:pPr marL="0" indent="0">
              <a:buNone/>
            </a:pPr>
            <a:r>
              <a:rPr lang="fr-FR" sz="1600"/>
              <a:t>Learning goals </a:t>
            </a:r>
            <a:r>
              <a:rPr lang="fr-FR" sz="1600">
                <a:sym typeface="Wingdings" pitchFamily="2" charset="2"/>
              </a:rPr>
              <a:t> </a:t>
            </a:r>
            <a:r>
              <a:rPr lang="fr-FR" sz="1600" err="1">
                <a:sym typeface="Wingdings" pitchFamily="2" charset="2"/>
              </a:rPr>
              <a:t>Pedagogical</a:t>
            </a:r>
            <a:r>
              <a:rPr lang="fr-FR" sz="1600">
                <a:sym typeface="Wingdings" pitchFamily="2" charset="2"/>
              </a:rPr>
              <a:t> </a:t>
            </a:r>
            <a:r>
              <a:rPr lang="fr-FR" sz="1600" err="1">
                <a:sym typeface="Wingdings" pitchFamily="2" charset="2"/>
              </a:rPr>
              <a:t>methods</a:t>
            </a:r>
            <a:r>
              <a:rPr lang="fr-FR" sz="1600">
                <a:sym typeface="Wingdings" pitchFamily="2" charset="2"/>
              </a:rPr>
              <a:t>  Evaluation</a:t>
            </a:r>
          </a:p>
          <a:p>
            <a:endParaRPr lang="fr-FR" sz="1600">
              <a:sym typeface="Wingdings" pitchFamily="2" charset="2"/>
            </a:endParaRPr>
          </a:p>
          <a:p>
            <a:pPr marL="891540" lvl="2" indent="-342900">
              <a:buFont typeface="+mj-lt"/>
              <a:buAutoNum type="arabicPeriod" startAt="2"/>
            </a:pPr>
            <a:r>
              <a:rPr lang="fr-FR" sz="1600" b="1" err="1"/>
              <a:t>What</a:t>
            </a:r>
            <a:r>
              <a:rPr lang="fr-FR" sz="1600" b="1"/>
              <a:t> </a:t>
            </a:r>
            <a:r>
              <a:rPr lang="fr-FR" sz="1600" b="1" err="1"/>
              <a:t>should</a:t>
            </a:r>
            <a:r>
              <a:rPr lang="fr-FR" sz="1600" b="1"/>
              <a:t> I change to </a:t>
            </a:r>
            <a:r>
              <a:rPr lang="fr-FR" sz="1600" b="1" err="1"/>
              <a:t>accomodate</a:t>
            </a:r>
            <a:r>
              <a:rPr lang="fr-FR" sz="1600" b="1"/>
              <a:t> </a:t>
            </a:r>
            <a:r>
              <a:rPr lang="fr-FR" sz="1600" b="1" err="1"/>
              <a:t>culturally</a:t>
            </a:r>
            <a:r>
              <a:rPr lang="fr-FR" sz="1600" b="1"/>
              <a:t> diverse </a:t>
            </a:r>
            <a:r>
              <a:rPr lang="fr-FR" sz="1600" b="1" err="1"/>
              <a:t>students</a:t>
            </a:r>
            <a:r>
              <a:rPr lang="fr-FR" sz="1600" b="1"/>
              <a:t> ?</a:t>
            </a:r>
          </a:p>
          <a:p>
            <a:endParaRPr lang="fr-FR" sz="1600"/>
          </a:p>
          <a:p>
            <a:endParaRPr lang="fr-FR" sz="1600"/>
          </a:p>
          <a:p>
            <a:pPr marL="342900" indent="-342900">
              <a:buFont typeface="+mj-lt"/>
              <a:buAutoNum type="arabicPeriod" startAt="3"/>
            </a:pPr>
            <a:r>
              <a:rPr lang="fr-FR" sz="1600" b="1" err="1"/>
              <a:t>What</a:t>
            </a:r>
            <a:r>
              <a:rPr lang="fr-FR" sz="1600" b="1"/>
              <a:t> </a:t>
            </a:r>
            <a:r>
              <a:rPr lang="fr-FR" sz="1600" b="1" err="1"/>
              <a:t>happens</a:t>
            </a:r>
            <a:r>
              <a:rPr lang="fr-FR" sz="1600" b="1"/>
              <a:t> if I </a:t>
            </a:r>
            <a:r>
              <a:rPr lang="fr-FR" sz="1600" b="1" err="1"/>
              <a:t>take</a:t>
            </a:r>
            <a:r>
              <a:rPr lang="fr-FR" sz="1600" b="1"/>
              <a:t> </a:t>
            </a:r>
            <a:r>
              <a:rPr lang="fr-FR" sz="1600" b="1" err="1"/>
              <a:t>into</a:t>
            </a:r>
            <a:r>
              <a:rPr lang="fr-FR" sz="1600" b="1"/>
              <a:t> </a:t>
            </a:r>
            <a:r>
              <a:rPr lang="fr-FR" sz="1600" b="1" err="1"/>
              <a:t>account</a:t>
            </a:r>
            <a:r>
              <a:rPr lang="fr-FR" sz="1600" b="1"/>
              <a:t> the diverse </a:t>
            </a:r>
            <a:r>
              <a:rPr lang="fr-FR" sz="1600" b="1" err="1"/>
              <a:t>learning</a:t>
            </a:r>
            <a:r>
              <a:rPr lang="fr-FR" sz="1600" b="1"/>
              <a:t> </a:t>
            </a:r>
            <a:r>
              <a:rPr lang="fr-FR" sz="1600" b="1" err="1"/>
              <a:t>preferences</a:t>
            </a:r>
            <a:r>
              <a:rPr lang="fr-FR" sz="1600" b="1"/>
              <a:t> of </a:t>
            </a:r>
            <a:r>
              <a:rPr lang="fr-FR" sz="1600" b="1" err="1"/>
              <a:t>my</a:t>
            </a:r>
            <a:r>
              <a:rPr lang="fr-FR" sz="1600" b="1"/>
              <a:t> </a:t>
            </a:r>
            <a:r>
              <a:rPr lang="fr-FR" sz="1600" b="1" err="1"/>
              <a:t>students</a:t>
            </a:r>
            <a:r>
              <a:rPr lang="fr-FR" sz="1600" b="1"/>
              <a:t> ?</a:t>
            </a:r>
          </a:p>
          <a:p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3664BEA-6148-9143-97C0-87E592ACE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4704" y="2103120"/>
            <a:ext cx="4754880" cy="374904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fr-FR" b="1"/>
              <a:t>How to </a:t>
            </a:r>
            <a:r>
              <a:rPr lang="fr-FR" b="1" err="1"/>
              <a:t>wake</a:t>
            </a:r>
            <a:r>
              <a:rPr lang="fr-FR" b="1"/>
              <a:t> up </a:t>
            </a:r>
            <a:r>
              <a:rPr lang="fr-FR" b="1" err="1"/>
              <a:t>my</a:t>
            </a:r>
            <a:r>
              <a:rPr lang="fr-FR" b="1"/>
              <a:t> </a:t>
            </a:r>
            <a:r>
              <a:rPr lang="fr-FR" b="1" err="1"/>
              <a:t>students</a:t>
            </a:r>
            <a:r>
              <a:rPr lang="fr-FR" b="1"/>
              <a:t> ?</a:t>
            </a:r>
          </a:p>
          <a:p>
            <a:pPr marL="0" indent="0">
              <a:buNone/>
            </a:pPr>
            <a:r>
              <a:rPr lang="fr-FR"/>
              <a:t>3 </a:t>
            </a:r>
            <a:r>
              <a:rPr lang="fr-FR" err="1"/>
              <a:t>balls</a:t>
            </a:r>
            <a:r>
              <a:rPr lang="fr-FR"/>
              <a:t> : Project-</a:t>
            </a:r>
            <a:r>
              <a:rPr lang="fr-FR" err="1"/>
              <a:t>based</a:t>
            </a:r>
            <a:r>
              <a:rPr lang="fr-FR"/>
              <a:t> group </a:t>
            </a:r>
            <a:r>
              <a:rPr lang="fr-FR" err="1"/>
              <a:t>work</a:t>
            </a:r>
            <a:r>
              <a:rPr lang="fr-FR"/>
              <a:t>, </a:t>
            </a:r>
            <a:r>
              <a:rPr lang="fr-FR" err="1"/>
              <a:t>Flipped</a:t>
            </a:r>
            <a:r>
              <a:rPr lang="fr-FR"/>
              <a:t> </a:t>
            </a:r>
            <a:r>
              <a:rPr lang="fr-FR" err="1"/>
              <a:t>classroom</a:t>
            </a:r>
            <a:r>
              <a:rPr lang="fr-FR"/>
              <a:t>, </a:t>
            </a:r>
            <a:r>
              <a:rPr lang="fr-FR" err="1"/>
              <a:t>interactivity</a:t>
            </a:r>
            <a:endParaRPr lang="fr-FR"/>
          </a:p>
          <a:p>
            <a:endParaRPr lang="fr-FR"/>
          </a:p>
          <a:p>
            <a:pPr marL="342900" indent="-342900">
              <a:buFont typeface="+mj-lt"/>
              <a:buAutoNum type="arabicPeriod" startAt="5"/>
            </a:pPr>
            <a:r>
              <a:rPr lang="fr-FR" b="1" err="1"/>
              <a:t>Here</a:t>
            </a:r>
            <a:r>
              <a:rPr lang="fr-FR" b="1"/>
              <a:t> </a:t>
            </a:r>
            <a:r>
              <a:rPr lang="fr-FR" b="1" err="1"/>
              <a:t>is</a:t>
            </a:r>
            <a:r>
              <a:rPr lang="fr-FR" b="1"/>
              <a:t> </a:t>
            </a:r>
            <a:r>
              <a:rPr lang="fr-FR" b="1" err="1"/>
              <a:t>what</a:t>
            </a:r>
            <a:r>
              <a:rPr lang="fr-FR" b="1"/>
              <a:t> </a:t>
            </a:r>
            <a:r>
              <a:rPr lang="fr-FR" b="1" err="1"/>
              <a:t>we</a:t>
            </a:r>
            <a:r>
              <a:rPr lang="fr-FR" b="1"/>
              <a:t> </a:t>
            </a:r>
            <a:r>
              <a:rPr lang="fr-FR" b="1" err="1"/>
              <a:t>get</a:t>
            </a:r>
            <a:r>
              <a:rPr lang="fr-FR" b="1"/>
              <a:t> </a:t>
            </a:r>
            <a:r>
              <a:rPr lang="fr-FR" b="1" err="1"/>
              <a:t>when</a:t>
            </a:r>
            <a:r>
              <a:rPr lang="fr-FR" b="1"/>
              <a:t> </a:t>
            </a:r>
            <a:r>
              <a:rPr lang="fr-FR" b="1" err="1"/>
              <a:t>we</a:t>
            </a:r>
            <a:r>
              <a:rPr lang="fr-FR" b="1"/>
              <a:t> move tables….</a:t>
            </a:r>
          </a:p>
          <a:p>
            <a:pPr marL="0" indent="0">
              <a:buNone/>
            </a:pPr>
            <a:r>
              <a:rPr lang="fr-FR"/>
              <a:t>Collaboration</a:t>
            </a:r>
          </a:p>
          <a:p>
            <a:endParaRPr lang="fr-FR"/>
          </a:p>
          <a:p>
            <a:pPr marL="342900" indent="-342900">
              <a:buFont typeface="+mj-lt"/>
              <a:buAutoNum type="arabicPeriod" startAt="6"/>
            </a:pPr>
            <a:r>
              <a:rPr lang="fr-FR" b="1"/>
              <a:t>I </a:t>
            </a:r>
            <a:r>
              <a:rPr lang="fr-FR" b="1" err="1"/>
              <a:t>still</a:t>
            </a:r>
            <a:r>
              <a:rPr lang="fr-FR" b="1"/>
              <a:t> have to grade </a:t>
            </a:r>
            <a:r>
              <a:rPr lang="fr-FR" b="1" err="1"/>
              <a:t>some</a:t>
            </a:r>
            <a:r>
              <a:rPr lang="fr-FR" b="1"/>
              <a:t> </a:t>
            </a:r>
            <a:r>
              <a:rPr lang="fr-FR" b="1" err="1"/>
              <a:t>exercises</a:t>
            </a:r>
            <a:endParaRPr lang="fr-FR" b="1"/>
          </a:p>
          <a:p>
            <a:pPr marL="0" indent="0">
              <a:buNone/>
            </a:pPr>
            <a:r>
              <a:rPr lang="fr-FR" err="1"/>
              <a:t>Apply</a:t>
            </a:r>
            <a:r>
              <a:rPr lang="fr-FR"/>
              <a:t> the </a:t>
            </a:r>
            <a:r>
              <a:rPr lang="fr-FR" err="1"/>
              <a:t>grading</a:t>
            </a:r>
            <a:r>
              <a:rPr lang="fr-FR"/>
              <a:t> </a:t>
            </a:r>
            <a:r>
              <a:rPr lang="fr-FR" err="1"/>
              <a:t>rubrics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1F622E-1B8E-3B4C-8451-EA639679E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194"/>
            <a:ext cx="1090426" cy="12267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09BB4DD-4A9C-254A-9992-3B52B72CB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90" y="3972846"/>
            <a:ext cx="1443644" cy="8836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6B5C789-6457-CD44-BCD9-F4897A583E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30"/>
          <a:stretch/>
        </p:blipFill>
        <p:spPr>
          <a:xfrm>
            <a:off x="2339440" y="5516292"/>
            <a:ext cx="2101932" cy="108195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D160DD2-9B8A-8845-8135-1DFB88B82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695" y="1036320"/>
            <a:ext cx="1651000" cy="10668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6EB3F07-09C1-2348-9381-E2E0D517ED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2144" y="3977640"/>
            <a:ext cx="1589562" cy="93254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D0C784F-A3F4-E242-BA4C-991F8144C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4498" y="5335171"/>
            <a:ext cx="2296496" cy="126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0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5BCB21-DD74-7043-ADF3-2ADBED11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Wrap up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experience</a:t>
            </a:r>
            <a:r>
              <a:rPr lang="fr-FR" dirty="0"/>
              <a:t> : </a:t>
            </a:r>
            <a:r>
              <a:rPr lang="fr-FR" dirty="0" err="1">
                <a:ea typeface="+mj-lt"/>
                <a:cs typeface="+mj-lt"/>
              </a:rPr>
              <a:t>What</a:t>
            </a:r>
            <a:r>
              <a:rPr lang="fr-FR" dirty="0">
                <a:ea typeface="+mj-lt"/>
                <a:cs typeface="+mj-lt"/>
              </a:rPr>
              <a:t> </a:t>
            </a:r>
            <a:r>
              <a:rPr lang="fr-FR" dirty="0" err="1">
                <a:ea typeface="+mj-lt"/>
                <a:cs typeface="+mj-lt"/>
              </a:rPr>
              <a:t>did</a:t>
            </a:r>
            <a:r>
              <a:rPr lang="fr-FR" dirty="0">
                <a:ea typeface="+mj-lt"/>
                <a:cs typeface="+mj-lt"/>
              </a:rPr>
              <a:t> </a:t>
            </a:r>
            <a:r>
              <a:rPr lang="fr-FR" dirty="0" err="1">
                <a:ea typeface="+mj-lt"/>
                <a:cs typeface="+mj-lt"/>
              </a:rPr>
              <a:t>you</a:t>
            </a:r>
            <a:r>
              <a:rPr lang="fr-FR" dirty="0">
                <a:ea typeface="+mj-lt"/>
                <a:cs typeface="+mj-lt"/>
              </a:rPr>
              <a:t> </a:t>
            </a:r>
            <a:r>
              <a:rPr lang="fr-FR" dirty="0" err="1">
                <a:ea typeface="+mj-lt"/>
                <a:cs typeface="+mj-lt"/>
              </a:rPr>
              <a:t>like</a:t>
            </a:r>
            <a:r>
              <a:rPr lang="fr-FR" dirty="0">
                <a:ea typeface="+mj-lt"/>
                <a:cs typeface="+mj-lt"/>
              </a:rPr>
              <a:t> 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152E3E-3A02-7548-A856-9FE1A8F023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/>
              <a:t>Among</a:t>
            </a:r>
            <a:r>
              <a:rPr lang="fr-FR" dirty="0"/>
              <a:t> the 6 </a:t>
            </a:r>
            <a:r>
              <a:rPr lang="fr-FR" dirty="0" err="1"/>
              <a:t>themes</a:t>
            </a:r>
            <a:r>
              <a:rPr lang="fr-FR" dirty="0"/>
              <a:t> </a:t>
            </a:r>
            <a:r>
              <a:rPr lang="fr-FR" dirty="0" err="1"/>
              <a:t>presented</a:t>
            </a:r>
            <a:r>
              <a:rPr lang="fr-FR" dirty="0"/>
              <a:t> in the escape </a:t>
            </a:r>
            <a:r>
              <a:rPr lang="fr-FR" dirty="0" err="1"/>
              <a:t>game</a:t>
            </a:r>
            <a:r>
              <a:rPr lang="fr-FR" dirty="0"/>
              <a:t> :</a:t>
            </a:r>
          </a:p>
          <a:p>
            <a:endParaRPr lang="fr-FR" dirty="0"/>
          </a:p>
          <a:p>
            <a:r>
              <a:rPr lang="fr-FR" dirty="0" err="1"/>
              <a:t>Pedagogical</a:t>
            </a:r>
            <a:r>
              <a:rPr lang="fr-FR" dirty="0"/>
              <a:t> </a:t>
            </a:r>
            <a:r>
              <a:rPr lang="fr-FR" dirty="0" err="1"/>
              <a:t>alignment</a:t>
            </a:r>
            <a:endParaRPr lang="fr-FR" dirty="0"/>
          </a:p>
          <a:p>
            <a:r>
              <a:rPr lang="fr-FR" dirty="0" err="1"/>
              <a:t>Differentiated</a:t>
            </a:r>
            <a:r>
              <a:rPr lang="fr-FR" dirty="0"/>
              <a:t> instruction</a:t>
            </a:r>
          </a:p>
          <a:p>
            <a:r>
              <a:rPr lang="fr-FR" dirty="0" err="1"/>
              <a:t>Accomodating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preferences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</a:t>
            </a:r>
            <a:r>
              <a:rPr lang="fr-FR" dirty="0"/>
              <a:t> </a:t>
            </a:r>
            <a:r>
              <a:rPr lang="fr-FR" dirty="0" err="1"/>
              <a:t>higher</a:t>
            </a:r>
            <a:r>
              <a:rPr lang="fr-FR" dirty="0"/>
              <a:t> motivation</a:t>
            </a:r>
          </a:p>
          <a:p>
            <a:r>
              <a:rPr lang="fr-FR" dirty="0"/>
              <a:t>Active </a:t>
            </a:r>
            <a:r>
              <a:rPr lang="fr-FR" dirty="0" err="1"/>
              <a:t>learning</a:t>
            </a:r>
            <a:endParaRPr lang="fr-FR" dirty="0"/>
          </a:p>
          <a:p>
            <a:r>
              <a:rPr lang="fr-FR" dirty="0"/>
              <a:t>Collaboration</a:t>
            </a:r>
          </a:p>
          <a:p>
            <a:r>
              <a:rPr lang="fr-FR" dirty="0" err="1"/>
              <a:t>Grading</a:t>
            </a:r>
            <a:r>
              <a:rPr lang="fr-FR" dirty="0"/>
              <a:t> </a:t>
            </a:r>
            <a:r>
              <a:rPr lang="fr-FR" dirty="0" err="1"/>
              <a:t>Rubrics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A0B5F5-8C2A-8947-B4D6-651F7A4BC3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fr-FR"/>
          </a:p>
          <a:p>
            <a:pPr marL="0" indent="0" algn="ctr">
              <a:buNone/>
            </a:pPr>
            <a:endParaRPr lang="fr-FR" sz="2000">
              <a:solidFill>
                <a:srgbClr val="12959C"/>
              </a:solidFill>
            </a:endParaRPr>
          </a:p>
          <a:p>
            <a:pPr marL="0" indent="0" algn="ctr">
              <a:buNone/>
            </a:pPr>
            <a:endParaRPr lang="fr-FR" sz="2000">
              <a:solidFill>
                <a:srgbClr val="12959C"/>
              </a:solidFill>
            </a:endParaRPr>
          </a:p>
          <a:p>
            <a:pPr marL="0" indent="0" algn="ctr">
              <a:buNone/>
            </a:pPr>
            <a:endParaRPr lang="fr-FR" sz="2000">
              <a:solidFill>
                <a:srgbClr val="12959C"/>
              </a:solidFill>
            </a:endParaRPr>
          </a:p>
          <a:p>
            <a:pPr marL="0" indent="0" algn="ctr">
              <a:buNone/>
            </a:pPr>
            <a:r>
              <a:rPr lang="fr-FR" sz="2000" err="1">
                <a:solidFill>
                  <a:srgbClr val="12959C"/>
                </a:solidFill>
              </a:rPr>
              <a:t>Which</a:t>
            </a:r>
            <a:r>
              <a:rPr lang="fr-FR" sz="2000">
                <a:solidFill>
                  <a:srgbClr val="12959C"/>
                </a:solidFill>
              </a:rPr>
              <a:t> one do </a:t>
            </a:r>
            <a:r>
              <a:rPr lang="fr-FR" sz="2000" err="1">
                <a:solidFill>
                  <a:srgbClr val="12959C"/>
                </a:solidFill>
              </a:rPr>
              <a:t>you</a:t>
            </a:r>
            <a:r>
              <a:rPr lang="fr-FR" sz="2000">
                <a:solidFill>
                  <a:srgbClr val="12959C"/>
                </a:solidFill>
              </a:rPr>
              <a:t> use in </a:t>
            </a:r>
            <a:r>
              <a:rPr lang="fr-FR" sz="2000" err="1">
                <a:solidFill>
                  <a:srgbClr val="12959C"/>
                </a:solidFill>
              </a:rPr>
              <a:t>your</a:t>
            </a:r>
            <a:r>
              <a:rPr lang="fr-FR" sz="2000">
                <a:solidFill>
                  <a:srgbClr val="12959C"/>
                </a:solidFill>
              </a:rPr>
              <a:t> class ?</a:t>
            </a:r>
            <a:endParaRPr lang="fr-FR"/>
          </a:p>
          <a:p>
            <a:pPr marL="0" indent="0" algn="ctr">
              <a:buNone/>
            </a:pPr>
            <a:r>
              <a:rPr lang="fr-FR" sz="2000" err="1">
                <a:solidFill>
                  <a:srgbClr val="12959C"/>
                </a:solidFill>
              </a:rPr>
              <a:t>Advantages</a:t>
            </a:r>
            <a:r>
              <a:rPr lang="fr-FR" sz="2000">
                <a:solidFill>
                  <a:srgbClr val="12959C"/>
                </a:solidFill>
              </a:rPr>
              <a:t> and challenges ?</a:t>
            </a:r>
          </a:p>
          <a:p>
            <a:pPr marL="0" indent="0" algn="ctr">
              <a:buNone/>
            </a:pPr>
            <a:r>
              <a:rPr lang="fr-FR" sz="2000">
                <a:solidFill>
                  <a:srgbClr val="12959C"/>
                </a:solidFill>
              </a:rPr>
              <a:t>In </a:t>
            </a:r>
            <a:r>
              <a:rPr lang="fr-FR" sz="2000" err="1">
                <a:solidFill>
                  <a:srgbClr val="12959C"/>
                </a:solidFill>
              </a:rPr>
              <a:t>your</a:t>
            </a:r>
            <a:r>
              <a:rPr lang="fr-FR" sz="2000">
                <a:solidFill>
                  <a:srgbClr val="12959C"/>
                </a:solidFill>
              </a:rPr>
              <a:t> </a:t>
            </a:r>
            <a:r>
              <a:rPr lang="fr-FR" sz="2000" err="1">
                <a:solidFill>
                  <a:srgbClr val="12959C"/>
                </a:solidFill>
              </a:rPr>
              <a:t>experience</a:t>
            </a:r>
            <a:r>
              <a:rPr lang="fr-FR" sz="2000">
                <a:solidFill>
                  <a:srgbClr val="12959C"/>
                </a:solidFill>
              </a:rPr>
              <a:t>, </a:t>
            </a:r>
            <a:r>
              <a:rPr lang="fr-FR" sz="2000" err="1">
                <a:solidFill>
                  <a:srgbClr val="12959C"/>
                </a:solidFill>
              </a:rPr>
              <a:t>what</a:t>
            </a:r>
            <a:r>
              <a:rPr lang="fr-FR" sz="2000">
                <a:solidFill>
                  <a:srgbClr val="12959C"/>
                </a:solidFill>
              </a:rPr>
              <a:t> </a:t>
            </a:r>
            <a:r>
              <a:rPr lang="fr-FR" sz="2000" err="1">
                <a:solidFill>
                  <a:srgbClr val="12959C"/>
                </a:solidFill>
              </a:rPr>
              <a:t>is</a:t>
            </a:r>
            <a:r>
              <a:rPr lang="fr-FR" sz="2000">
                <a:solidFill>
                  <a:srgbClr val="12959C"/>
                </a:solidFill>
              </a:rPr>
              <a:t> </a:t>
            </a:r>
            <a:r>
              <a:rPr lang="fr-FR" sz="2000" err="1">
                <a:solidFill>
                  <a:srgbClr val="12959C"/>
                </a:solidFill>
              </a:rPr>
              <a:t>working</a:t>
            </a:r>
            <a:r>
              <a:rPr lang="fr-FR" sz="2000">
                <a:solidFill>
                  <a:srgbClr val="12959C"/>
                </a:solidFill>
              </a:rPr>
              <a:t> </a:t>
            </a:r>
            <a:r>
              <a:rPr lang="fr-FR" sz="2000" err="1">
                <a:solidFill>
                  <a:srgbClr val="12959C"/>
                </a:solidFill>
              </a:rPr>
              <a:t>with</a:t>
            </a:r>
            <a:r>
              <a:rPr lang="fr-FR" sz="2000">
                <a:solidFill>
                  <a:srgbClr val="12959C"/>
                </a:solidFill>
              </a:rPr>
              <a:t> international </a:t>
            </a:r>
            <a:r>
              <a:rPr lang="fr-FR" sz="2000" err="1">
                <a:solidFill>
                  <a:srgbClr val="12959C"/>
                </a:solidFill>
              </a:rPr>
              <a:t>students</a:t>
            </a:r>
            <a:r>
              <a:rPr lang="fr-FR" sz="2000">
                <a:solidFill>
                  <a:srgbClr val="12959C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27644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584E09C-DF2A-8F41-A376-EAEF4AC1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References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938601-2222-444C-955C-DFCCDE7A6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The escape </a:t>
            </a:r>
            <a:r>
              <a:rPr lang="fr-FR" dirty="0" err="1"/>
              <a:t>game</a:t>
            </a:r>
            <a:r>
              <a:rPr lang="fr-FR" dirty="0"/>
              <a:t> « </a:t>
            </a:r>
            <a:r>
              <a:rPr lang="fr-FR" dirty="0" err="1"/>
              <a:t>Learningscape</a:t>
            </a:r>
            <a:r>
              <a:rPr lang="fr-FR" dirty="0"/>
              <a:t> » (in French) : SAPIENS, Université Sorbonne Paris Cité, </a:t>
            </a:r>
            <a:r>
              <a:rPr lang="fr-FR" dirty="0">
                <a:hlinkClick r:id="rId2"/>
              </a:rPr>
              <a:t>https://sapiens-uspc.com/learningscape-2/</a:t>
            </a:r>
            <a:endParaRPr lang="fr-FR" dirty="0"/>
          </a:p>
          <a:p>
            <a:r>
              <a:rPr lang="fr-FR"/>
              <a:t>2nd version of the kit Learningscape (in French) : </a:t>
            </a:r>
            <a:r>
              <a:rPr lang="fr-FR" dirty="0">
                <a:ea typeface="+mn-lt"/>
                <a:cs typeface="+mn-lt"/>
                <a:hlinkClick r:id="rId2"/>
              </a:rPr>
              <a:t>https://sapiens-uspc.com/learningscape-2/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Banks, J. A. (2016). </a:t>
            </a:r>
            <a:r>
              <a:rPr lang="fr-FR" i="1" dirty="0"/>
              <a:t>Cultural </a:t>
            </a:r>
            <a:r>
              <a:rPr lang="fr-FR" i="1" dirty="0" err="1"/>
              <a:t>diversity</a:t>
            </a:r>
            <a:r>
              <a:rPr lang="fr-FR" i="1" dirty="0"/>
              <a:t> and </a:t>
            </a:r>
            <a:r>
              <a:rPr lang="fr-FR" i="1" dirty="0" err="1"/>
              <a:t>education</a:t>
            </a:r>
            <a:r>
              <a:rPr lang="fr-FR" dirty="0"/>
              <a:t> (6th </a:t>
            </a:r>
            <a:r>
              <a:rPr lang="fr-FR" dirty="0" err="1"/>
              <a:t>ed</a:t>
            </a:r>
            <a:r>
              <a:rPr lang="fr-FR" dirty="0"/>
              <a:t>.). New York, NY: </a:t>
            </a:r>
            <a:r>
              <a:rPr lang="fr-FR" dirty="0" err="1"/>
              <a:t>Routledge</a:t>
            </a:r>
            <a:r>
              <a:rPr lang="fr-FR" dirty="0"/>
              <a:t>. </a:t>
            </a:r>
          </a:p>
          <a:p>
            <a:r>
              <a:rPr lang="fr-FR" dirty="0"/>
              <a:t>Gay, G. (2010). </a:t>
            </a:r>
            <a:r>
              <a:rPr lang="fr-FR" i="1" dirty="0" err="1"/>
              <a:t>Culturally</a:t>
            </a:r>
            <a:r>
              <a:rPr lang="fr-FR" i="1" dirty="0"/>
              <a:t> responsive </a:t>
            </a:r>
            <a:r>
              <a:rPr lang="fr-FR" i="1" dirty="0" err="1"/>
              <a:t>teaching</a:t>
            </a:r>
            <a:r>
              <a:rPr lang="fr-FR" i="1" dirty="0"/>
              <a:t>: Theory, </a:t>
            </a:r>
            <a:r>
              <a:rPr lang="fr-FR" i="1" dirty="0" err="1"/>
              <a:t>research</a:t>
            </a:r>
            <a:r>
              <a:rPr lang="fr-FR" i="1" dirty="0"/>
              <a:t>, and practice</a:t>
            </a:r>
            <a:r>
              <a:rPr lang="fr-FR" dirty="0"/>
              <a:t> (2nd </a:t>
            </a:r>
            <a:r>
              <a:rPr lang="fr-FR" dirty="0" err="1"/>
              <a:t>ed</a:t>
            </a:r>
            <a:r>
              <a:rPr lang="fr-FR" dirty="0"/>
              <a:t>.). New York, NY: </a:t>
            </a:r>
            <a:r>
              <a:rPr lang="fr-FR" dirty="0" err="1"/>
              <a:t>Teachers</a:t>
            </a:r>
            <a:r>
              <a:rPr lang="fr-FR" dirty="0"/>
              <a:t> </a:t>
            </a:r>
            <a:r>
              <a:rPr lang="fr-FR" dirty="0" err="1"/>
              <a:t>College</a:t>
            </a:r>
            <a:r>
              <a:rPr lang="fr-FR" dirty="0"/>
              <a:t> </a:t>
            </a:r>
            <a:r>
              <a:rPr lang="fr-FR" dirty="0" err="1"/>
              <a:t>Press</a:t>
            </a:r>
            <a:r>
              <a:rPr lang="fr-FR" dirty="0"/>
              <a:t>.</a:t>
            </a:r>
          </a:p>
          <a:p>
            <a:r>
              <a:rPr lang="fr-FR" dirty="0">
                <a:ea typeface="+mn-lt"/>
                <a:cs typeface="+mn-lt"/>
              </a:rPr>
              <a:t>Liu, Y. (2015). </a:t>
            </a:r>
            <a:r>
              <a:rPr lang="fr-FR" i="1" dirty="0">
                <a:ea typeface="+mn-lt"/>
                <a:cs typeface="+mn-lt"/>
              </a:rPr>
              <a:t>Orient/Occident. Mode d’emploi</a:t>
            </a:r>
            <a:r>
              <a:rPr lang="fr-FR" dirty="0">
                <a:ea typeface="+mn-lt"/>
                <a:cs typeface="+mn-lt"/>
              </a:rPr>
              <a:t> (</a:t>
            </a:r>
            <a:r>
              <a:rPr lang="fr-FR" dirty="0" err="1">
                <a:ea typeface="+mn-lt"/>
                <a:cs typeface="+mn-lt"/>
              </a:rPr>
              <a:t>Taschen</a:t>
            </a:r>
            <a:r>
              <a:rPr lang="fr-FR" dirty="0">
                <a:ea typeface="+mn-lt"/>
                <a:cs typeface="+mn-lt"/>
              </a:rPr>
              <a:t>).</a:t>
            </a:r>
            <a:endParaRPr lang="fr-FR" dirty="0"/>
          </a:p>
          <a:p>
            <a:r>
              <a:rPr lang="fr-FR" dirty="0" err="1"/>
              <a:t>McKeachie</a:t>
            </a:r>
            <a:r>
              <a:rPr lang="fr-FR" dirty="0"/>
              <a:t>, W., &amp; </a:t>
            </a:r>
            <a:r>
              <a:rPr lang="fr-FR" dirty="0" err="1"/>
              <a:t>Svinicki</a:t>
            </a:r>
            <a:r>
              <a:rPr lang="fr-FR" dirty="0"/>
              <a:t>, M. (2014). </a:t>
            </a:r>
            <a:r>
              <a:rPr lang="fr-FR" i="1" dirty="0" err="1"/>
              <a:t>McKeachie’s</a:t>
            </a:r>
            <a:r>
              <a:rPr lang="fr-FR" i="1" dirty="0"/>
              <a:t> </a:t>
            </a:r>
            <a:r>
              <a:rPr lang="fr-FR" i="1" dirty="0" err="1"/>
              <a:t>Teaching</a:t>
            </a:r>
            <a:r>
              <a:rPr lang="fr-FR" i="1" dirty="0"/>
              <a:t> Tips: </a:t>
            </a:r>
            <a:r>
              <a:rPr lang="fr-FR" i="1" dirty="0" err="1"/>
              <a:t>Strategies</a:t>
            </a:r>
            <a:r>
              <a:rPr lang="fr-FR" i="1" dirty="0"/>
              <a:t>, </a:t>
            </a:r>
            <a:r>
              <a:rPr lang="fr-FR" i="1" dirty="0" err="1"/>
              <a:t>Research</a:t>
            </a:r>
            <a:r>
              <a:rPr lang="fr-FR" i="1" dirty="0"/>
              <a:t>, and Theory for </a:t>
            </a:r>
            <a:r>
              <a:rPr lang="fr-FR" i="1" dirty="0" err="1"/>
              <a:t>College</a:t>
            </a:r>
            <a:r>
              <a:rPr lang="fr-FR" i="1" dirty="0"/>
              <a:t> and </a:t>
            </a:r>
            <a:r>
              <a:rPr lang="fr-FR" i="1" dirty="0" err="1"/>
              <a:t>University</a:t>
            </a:r>
            <a:r>
              <a:rPr lang="fr-FR" i="1" dirty="0"/>
              <a:t> Teacher</a:t>
            </a:r>
            <a:r>
              <a:rPr lang="fr-FR" dirty="0"/>
              <a:t>. </a:t>
            </a:r>
            <a:r>
              <a:rPr lang="fr-FR" dirty="0" err="1"/>
              <a:t>Wadsworth</a:t>
            </a:r>
            <a:r>
              <a:rPr lang="fr-FR" dirty="0"/>
              <a:t>: </a:t>
            </a:r>
            <a:r>
              <a:rPr lang="fr-FR" dirty="0" err="1"/>
              <a:t>Cengage</a:t>
            </a:r>
            <a:r>
              <a:rPr lang="fr-FR" dirty="0"/>
              <a:t> Learning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30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225CE5-47CE-4137-A57A-A2ED33D3F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CDF532-7A31-4FEB-BF8E-5D20B1D82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EF154-55CA-4470-86D7-4444FA75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A16D93-C1C4-4950-8D6F-7E066D3EB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3C1DF-62BB-40F4-A85E-95E115F82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519E85-2B1A-4392-910B-D3CD6BFFE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CC2BAC3-B1F6-430E-A9C0-EA922686E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78EDAA-DD1F-48C2-9D7A-1A8D91E12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2CDAD17-D3BC-450C-B73D-DACE87956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317DCF-5558-46CD-B9CB-B1E745A6C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794CB5-61AF-4CF1-8BE2-E7EEB69F1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004723"/>
            <a:ext cx="11281609" cy="2396079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96453A-09C8-4335-9D3C-B99FAC9F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4169490"/>
            <a:ext cx="10954512" cy="206654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9A3FAD4-DD4A-8343-BFDF-C119B199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4644082"/>
            <a:ext cx="9732773" cy="951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/>
              <a:t>Thank you 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FFF8BC-A50A-B34F-91AA-6229FB87A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5588071"/>
            <a:ext cx="9517450" cy="35742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spc="80" dirty="0"/>
              <a:t>Contacts</a:t>
            </a:r>
            <a:r>
              <a:rPr lang="en-US" sz="1400" spc="80" dirty="0"/>
              <a:t> : </a:t>
            </a:r>
            <a:r>
              <a:rPr lang="en-US" sz="1400" spc="80" dirty="0">
                <a:hlinkClick r:id="rId3"/>
              </a:rPr>
              <a:t>Learninauvergne.cap2025@uca.fr</a:t>
            </a:r>
            <a:r>
              <a:rPr lang="en-US" sz="1400" spc="80" dirty="0"/>
              <a:t> and </a:t>
            </a:r>
            <a:r>
              <a:rPr lang="en-US" sz="1400" spc="80" dirty="0">
                <a:hlinkClick r:id="rId4"/>
              </a:rPr>
              <a:t>ippa.df@uca.fr</a:t>
            </a:r>
            <a:endParaRPr lang="en-US" sz="1400" spc="8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400" spc="80" dirty="0"/>
          </a:p>
        </p:txBody>
      </p:sp>
      <p:sp>
        <p:nvSpPr>
          <p:cNvPr id="33" name="Round Single Corner Rectangle 15">
            <a:extLst>
              <a:ext uri="{FF2B5EF4-FFF2-40B4-BE49-F238E27FC236}">
                <a16:creationId xmlns:a16="http://schemas.microsoft.com/office/drawing/2014/main" id="{8BD9652E-A54E-4840-997E-7009D754C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39605" y="636679"/>
            <a:ext cx="3415770" cy="3030473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38504DF-F380-8B43-BE37-CD285897428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7505" y="1313872"/>
            <a:ext cx="2139970" cy="1958552"/>
          </a:xfrm>
          <a:prstGeom prst="rect">
            <a:avLst/>
          </a:prstGeom>
          <a:noFill/>
        </p:spPr>
      </p:pic>
      <p:sp>
        <p:nvSpPr>
          <p:cNvPr id="35" name="Round Single Corner Rectangle 27">
            <a:extLst>
              <a:ext uri="{FF2B5EF4-FFF2-40B4-BE49-F238E27FC236}">
                <a16:creationId xmlns:a16="http://schemas.microsoft.com/office/drawing/2014/main" id="{B56AC20B-A3B1-4105-A699-D9802D20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89310" y="636679"/>
            <a:ext cx="3415770" cy="3030473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AC523EF-1D3A-4782-AD7E-4E0AC375BC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5867" y="1582173"/>
            <a:ext cx="2962656" cy="1139483"/>
          </a:xfrm>
          <a:prstGeom prst="rect">
            <a:avLst/>
          </a:prstGeom>
        </p:spPr>
      </p:pic>
      <p:sp>
        <p:nvSpPr>
          <p:cNvPr id="37" name="Round Single Corner Rectangle 30">
            <a:extLst>
              <a:ext uri="{FF2B5EF4-FFF2-40B4-BE49-F238E27FC236}">
                <a16:creationId xmlns:a16="http://schemas.microsoft.com/office/drawing/2014/main" id="{DDBE4B1E-E819-4CA0-BAB3-8B100D8DA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4848" y="636679"/>
            <a:ext cx="3415770" cy="3030473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B34F8FA-C8F9-C64E-9BCD-5D24F9DE44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3750" y="1414647"/>
            <a:ext cx="3724656" cy="126433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E4A26674-03A0-4229-8F1A-0D8B00838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3983624"/>
            <a:ext cx="1920240" cy="5078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ED3149E-57D5-4D11-8115-8EB25BCCF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3983623"/>
            <a:ext cx="0" cy="429768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8B64ECB-E742-47C6-9FAE-599DEDB7E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3983623"/>
            <a:ext cx="0" cy="429768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6BFBB21-8CA8-4010-8FFE-39BBAD5B9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11199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91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D916456CB1894E863DB6A4D42BBF66" ma:contentTypeVersion="11" ma:contentTypeDescription="Create a new document." ma:contentTypeScope="" ma:versionID="68aa523aebeff00783da01bd026f5171">
  <xsd:schema xmlns:xsd="http://www.w3.org/2001/XMLSchema" xmlns:xs="http://www.w3.org/2001/XMLSchema" xmlns:p="http://schemas.microsoft.com/office/2006/metadata/properties" xmlns:ns2="0bfae4fe-8b74-48b5-9d1d-4e2e8489f830" xmlns:ns3="433e5739-9407-421c-8882-1ca4358844d2" targetNamespace="http://schemas.microsoft.com/office/2006/metadata/properties" ma:root="true" ma:fieldsID="5273ad2f8b68db2107eb8e16621032f5" ns2:_="" ns3:_="">
    <xsd:import namespace="0bfae4fe-8b74-48b5-9d1d-4e2e8489f830"/>
    <xsd:import namespace="433e5739-9407-421c-8882-1ca435884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http_x003a__x002f__x002f_ecolestrategies_x002e_ctreq_x002e_qc_x002e_ca_x002f_materiel8_x002f_textes_x002d_de_x002d_referen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ae4fe-8b74-48b5-9d1d-4e2e8489f8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http_x003a__x002f__x002f_ecolestrategies_x002e_ctreq_x002e_qc_x002e_ca_x002f_materiel8_x002f_textes_x002d_de_x002d_reference" ma:index="18" nillable="true" ma:displayName="http://ecolestrategies.ctreq.qc.ca/materiel8/textes-de-reference" ma:description="Textes de référence" ma:format="Hyperlink" ma:internalName="http_x003a__x002f__x002f_ecolestrategies_x002e_ctreq_x002e_qc_x002e_ca_x002f_materiel8_x002f_textes_x002d_de_x002d_referenc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e5739-9407-421c-8882-1ca4358844d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ttp_x003a__x002f__x002f_ecolestrategies_x002e_ctreq_x002e_qc_x002e_ca_x002f_materiel8_x002f_textes_x002d_de_x002d_reference xmlns="0bfae4fe-8b74-48b5-9d1d-4e2e8489f830">
      <Url xsi:nil="true"/>
      <Description xsi:nil="true"/>
    </http_x003a__x002f__x002f_ecolestrategies_x002e_ctreq_x002e_qc_x002e_ca_x002f_materiel8_x002f_textes_x002d_de_x002d_reference>
  </documentManagement>
</p:properties>
</file>

<file path=customXml/itemProps1.xml><?xml version="1.0" encoding="utf-8"?>
<ds:datastoreItem xmlns:ds="http://schemas.openxmlformats.org/officeDocument/2006/customXml" ds:itemID="{BC2A09DF-3322-4D79-862F-5CAFB7EDFA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ae4fe-8b74-48b5-9d1d-4e2e8489f830"/>
    <ds:schemaRef ds:uri="433e5739-9407-421c-8882-1ca435884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D7C184-3AD6-476E-AFE1-90EDD4C85F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FC09F8-F435-43CA-959F-6F34AF00A7B9}">
  <ds:schemaRefs>
    <ds:schemaRef ds:uri="http://schemas.microsoft.com/office/2006/metadata/properties"/>
    <ds:schemaRef ds:uri="http://schemas.microsoft.com/office/infopath/2007/PartnerControls"/>
    <ds:schemaRef ds:uri="0bfae4fe-8b74-48b5-9d1d-4e2e8489f83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{745480B3-1640-764D-B1AB-6DE259015D39}tf10001067</Template>
  <TotalTime>8</TotalTime>
  <Words>264</Words>
  <Application>Microsoft Office PowerPoint</Application>
  <PresentationFormat>Widescreen</PresentationFormat>
  <Paragraphs>69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Savon</vt:lpstr>
      <vt:lpstr>Teaching international classes </vt:lpstr>
      <vt:lpstr>Words of caution : SPOILER</vt:lpstr>
      <vt:lpstr>Rules of the game</vt:lpstr>
      <vt:lpstr>The 6 riddles</vt:lpstr>
      <vt:lpstr>Wrap up of your experience : What did you like ?</vt:lpstr>
      <vt:lpstr>References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culturally diverse students </dc:title>
  <dc:creator>Loïse Jeannin</dc:creator>
  <cp:lastModifiedBy>Loïse Jeannin</cp:lastModifiedBy>
  <cp:revision>336</cp:revision>
  <dcterms:created xsi:type="dcterms:W3CDTF">2019-10-16T10:20:12Z</dcterms:created>
  <dcterms:modified xsi:type="dcterms:W3CDTF">2019-11-20T15:17:18Z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0x010100A3D916456CB1894E863DB6A4D42BBF66</vt:lpwstr>
  </property>
</Properties>
</file>