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3.xml" ContentType="application/vnd.openxmlformats-officedocument.drawingml.diagramData+xml"/>
  <Override PartName="/ppt/diagrams/data17.xml" ContentType="application/vnd.openxmlformats-officedocument.drawingml.diagramData+xml"/>
  <Override PartName="/ppt/diagrams/data22.xml" ContentType="application/vnd.openxmlformats-officedocument.drawingml.diagramData+xml"/>
  <Override PartName="/ppt/diagrams/data15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16.xml" ContentType="application/vnd.openxmlformats-officedocument.drawingml.diagramData+xml"/>
  <Override PartName="/ppt/diagrams/data2.xml" ContentType="application/vnd.openxmlformats-officedocument.drawingml.diagramData+xml"/>
  <Override PartName="/ppt/diagrams/data12.xml" ContentType="application/vnd.openxmlformats-officedocument.drawingml.diagramData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diagrams/data1.xml" ContentType="application/vnd.openxmlformats-officedocument.drawingml.diagramData+xml"/>
  <Override PartName="/ppt/slides/slide27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colors19.xml" ContentType="application/vnd.openxmlformats-officedocument.drawingml.diagramColors+xml"/>
  <Override PartName="/ppt/diagrams/colors1.xml" ContentType="application/vnd.openxmlformats-officedocument.drawingml.diagramColors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drawing19.xml" ContentType="application/vnd.ms-office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rawing16.xml" ContentType="application/vnd.ms-office.drawingml.diagramDrawing+xml"/>
  <Override PartName="/ppt/diagrams/quickStyle20.xml" ContentType="application/vnd.openxmlformats-officedocument.drawingml.diagramStyle+xml"/>
  <Override PartName="/ppt/diagrams/drawing22.xml" ContentType="application/vnd.ms-office.drawingml.diagramDrawing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Masters/notesMaster1.xml" ContentType="application/vnd.openxmlformats-officedocument.presentationml.notesMaster+xml"/>
  <Override PartName="/ppt/diagrams/colors22.xml" ContentType="application/vnd.openxmlformats-officedocument.drawingml.diagramColors+xml"/>
  <Override PartName="/ppt/diagrams/quickStyle22.xml" ContentType="application/vnd.openxmlformats-officedocument.drawingml.diagramStyle+xml"/>
  <Override PartName="/ppt/diagrams/layout22.xml" ContentType="application/vnd.openxmlformats-officedocument.drawingml.diagramLayout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theme/theme1.xml" ContentType="application/vnd.openxmlformats-officedocument.theme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layout20.xml" ContentType="application/vnd.openxmlformats-officedocument.drawingml.diagramLayout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theme/theme2.xml" ContentType="application/vnd.openxmlformats-officedocument.theme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14.xml" ContentType="application/vnd.ms-office.drawingml.diagramDrawing+xml"/>
  <Override PartName="/ppt/diagrams/colors14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4.xml" ContentType="application/vnd.openxmlformats-officedocument.drawingml.diagramLayout+xml"/>
  <Override PartName="/ppt/diagrams/drawing13.xml" ContentType="application/vnd.ms-office.drawingml.diagramDrawing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5.xml" ContentType="application/vnd.ms-office.drawingml.diagramDrawing+xml"/>
  <Override PartName="/ppt/diagrams/layout13.xml" ContentType="application/vnd.openxmlformats-officedocument.drawingml.diagramLayout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drawing9.xml" ContentType="application/vnd.ms-office.drawingml.diagramDrawing+xml"/>
  <Override PartName="/ppt/diagrams/colors16.xml" ContentType="application/vnd.openxmlformats-officedocument.drawingml.diagramColors+xml"/>
  <Override PartName="/ppt/diagrams/layout11.xml" ContentType="application/vnd.openxmlformats-officedocument.drawingml.diagramLayout+xml"/>
  <Override PartName="/ppt/diagrams/colors11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quickStyle11.xml" ContentType="application/vnd.openxmlformats-officedocument.drawingml.diagramStyle+xml"/>
  <Override PartName="/ppt/diagrams/drawing1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16" r:id="rId3"/>
    <p:sldId id="293" r:id="rId4"/>
    <p:sldId id="340" r:id="rId5"/>
    <p:sldId id="319" r:id="rId6"/>
    <p:sldId id="343" r:id="rId7"/>
    <p:sldId id="320" r:id="rId8"/>
    <p:sldId id="321" r:id="rId9"/>
    <p:sldId id="342" r:id="rId10"/>
    <p:sldId id="344" r:id="rId11"/>
    <p:sldId id="349" r:id="rId12"/>
    <p:sldId id="327" r:id="rId13"/>
    <p:sldId id="331" r:id="rId14"/>
    <p:sldId id="324" r:id="rId15"/>
    <p:sldId id="341" r:id="rId16"/>
    <p:sldId id="329" r:id="rId17"/>
    <p:sldId id="337" r:id="rId18"/>
    <p:sldId id="336" r:id="rId19"/>
    <p:sldId id="348" r:id="rId20"/>
    <p:sldId id="330" r:id="rId21"/>
    <p:sldId id="345" r:id="rId22"/>
    <p:sldId id="326" r:id="rId23"/>
    <p:sldId id="346" r:id="rId24"/>
    <p:sldId id="347" r:id="rId25"/>
    <p:sldId id="328" r:id="rId26"/>
    <p:sldId id="322" r:id="rId27"/>
    <p:sldId id="335" r:id="rId28"/>
    <p:sldId id="338" r:id="rId29"/>
    <p:sldId id="334" r:id="rId30"/>
    <p:sldId id="312" r:id="rId31"/>
    <p:sldId id="339" r:id="rId32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/>
    <p:restoredTop sz="94719"/>
  </p:normalViewPr>
  <p:slideViewPr>
    <p:cSldViewPr snapToGrid="0" snapToObjects="1">
      <p:cViewPr>
        <p:scale>
          <a:sx n="52" d="100"/>
          <a:sy n="52" d="100"/>
        </p:scale>
        <p:origin x="955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28EEB-CA48-4598-AB4A-EF81415D98C4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514369BE-9375-4938-B662-9744FD2B7AB1}">
      <dgm:prSet phldrT="[Texte]"/>
      <dgm:spPr/>
      <dgm:t>
        <a:bodyPr/>
        <a:lstStyle/>
        <a:p>
          <a:r>
            <a:rPr lang="fr-FR" dirty="0" err="1" smtClean="0"/>
            <a:t>Ing</a:t>
          </a:r>
          <a:r>
            <a:rPr lang="fr-FR" dirty="0" smtClean="0"/>
            <a:t>. / Doc. / HDR</a:t>
          </a:r>
          <a:endParaRPr lang="fr-FR" dirty="0"/>
        </a:p>
      </dgm:t>
    </dgm:pt>
    <dgm:pt modelId="{D18996B2-7A51-4CC2-9202-C242771202C1}" type="parTrans" cxnId="{3F3373F8-DA32-4F9E-83EE-8579123DB728}">
      <dgm:prSet/>
      <dgm:spPr/>
      <dgm:t>
        <a:bodyPr/>
        <a:lstStyle/>
        <a:p>
          <a:endParaRPr lang="fr-FR"/>
        </a:p>
      </dgm:t>
    </dgm:pt>
    <dgm:pt modelId="{52E29B3F-0BA5-4E2A-9428-5F3C3C869270}" type="sibTrans" cxnId="{3F3373F8-DA32-4F9E-83EE-8579123DB728}">
      <dgm:prSet/>
      <dgm:spPr/>
      <dgm:t>
        <a:bodyPr/>
        <a:lstStyle/>
        <a:p>
          <a:endParaRPr lang="fr-FR"/>
        </a:p>
      </dgm:t>
    </dgm:pt>
    <dgm:pt modelId="{B2EF7FD0-2711-470A-B414-ACDC7590E370}">
      <dgm:prSet phldrT="[Texte]"/>
      <dgm:spPr/>
      <dgm:t>
        <a:bodyPr/>
        <a:lstStyle/>
        <a:p>
          <a:r>
            <a:rPr lang="fr-FR" dirty="0" smtClean="0"/>
            <a:t>MCF ENSEEIHT</a:t>
          </a:r>
          <a:endParaRPr lang="fr-FR" dirty="0"/>
        </a:p>
      </dgm:t>
    </dgm:pt>
    <dgm:pt modelId="{61273601-9E9D-4B9E-A4F8-FDC7939156BE}" type="parTrans" cxnId="{EFC96139-3183-49F9-B527-5D3413491013}">
      <dgm:prSet/>
      <dgm:spPr/>
      <dgm:t>
        <a:bodyPr/>
        <a:lstStyle/>
        <a:p>
          <a:endParaRPr lang="fr-FR"/>
        </a:p>
      </dgm:t>
    </dgm:pt>
    <dgm:pt modelId="{E25B50EC-C156-424A-914F-DA7D236A6E4D}" type="sibTrans" cxnId="{EFC96139-3183-49F9-B527-5D3413491013}">
      <dgm:prSet/>
      <dgm:spPr/>
      <dgm:t>
        <a:bodyPr/>
        <a:lstStyle/>
        <a:p>
          <a:endParaRPr lang="fr-FR"/>
        </a:p>
      </dgm:t>
    </dgm:pt>
    <dgm:pt modelId="{C96B590F-BAB3-4D50-B82F-BB2EEA098503}">
      <dgm:prSet phldrT="[Texte]"/>
      <dgm:spPr/>
      <dgm:t>
        <a:bodyPr/>
        <a:lstStyle/>
        <a:p>
          <a:r>
            <a:rPr lang="fr-FR" dirty="0" smtClean="0"/>
            <a:t>Cons. </a:t>
          </a:r>
          <a:r>
            <a:rPr lang="fr-FR" dirty="0" err="1" smtClean="0"/>
            <a:t>Péda</a:t>
          </a:r>
          <a:r>
            <a:rPr lang="fr-FR" dirty="0" smtClean="0"/>
            <a:t>. </a:t>
          </a:r>
          <a:r>
            <a:rPr lang="fr-FR" dirty="0" err="1" smtClean="0"/>
            <a:t>Tlse</a:t>
          </a:r>
          <a:r>
            <a:rPr lang="fr-FR" dirty="0" smtClean="0"/>
            <a:t> INP depuis 2014</a:t>
          </a:r>
          <a:endParaRPr lang="fr-FR" dirty="0"/>
        </a:p>
      </dgm:t>
    </dgm:pt>
    <dgm:pt modelId="{1E629393-62B2-4635-80C0-C6ED1BA0869E}" type="parTrans" cxnId="{8BCCA6AC-EAC1-486B-B1E2-5E36806422D2}">
      <dgm:prSet/>
      <dgm:spPr/>
      <dgm:t>
        <a:bodyPr/>
        <a:lstStyle/>
        <a:p>
          <a:endParaRPr lang="fr-FR"/>
        </a:p>
      </dgm:t>
    </dgm:pt>
    <dgm:pt modelId="{841364D9-8A5F-47D0-90AF-3997C8C869D7}" type="sibTrans" cxnId="{8BCCA6AC-EAC1-486B-B1E2-5E36806422D2}">
      <dgm:prSet/>
      <dgm:spPr/>
      <dgm:t>
        <a:bodyPr/>
        <a:lstStyle/>
        <a:p>
          <a:endParaRPr lang="fr-FR"/>
        </a:p>
      </dgm:t>
    </dgm:pt>
    <dgm:pt modelId="{B3E070C5-F1F6-4C38-83A3-5888BF097DF3}">
      <dgm:prSet phldrT="[Texte]"/>
      <dgm:spPr/>
      <dgm:t>
        <a:bodyPr/>
        <a:lstStyle/>
        <a:p>
          <a:r>
            <a:rPr lang="fr-FR" dirty="0" smtClean="0"/>
            <a:t>Conseil et accompagnement</a:t>
          </a:r>
        </a:p>
      </dgm:t>
    </dgm:pt>
    <dgm:pt modelId="{5E56F1DC-3168-462B-8DFA-42A3636D26BC}" type="parTrans" cxnId="{7E998396-328A-4391-B6EE-1B146F9F1C43}">
      <dgm:prSet/>
      <dgm:spPr/>
      <dgm:t>
        <a:bodyPr/>
        <a:lstStyle/>
        <a:p>
          <a:endParaRPr lang="fr-FR"/>
        </a:p>
      </dgm:t>
    </dgm:pt>
    <dgm:pt modelId="{209F90B6-15B6-4379-8994-6514783779C6}" type="sibTrans" cxnId="{7E998396-328A-4391-B6EE-1B146F9F1C43}">
      <dgm:prSet/>
      <dgm:spPr/>
      <dgm:t>
        <a:bodyPr/>
        <a:lstStyle/>
        <a:p>
          <a:endParaRPr lang="fr-FR"/>
        </a:p>
      </dgm:t>
    </dgm:pt>
    <dgm:pt modelId="{119628A2-9155-4E5A-96A0-606142E85206}" type="pres">
      <dgm:prSet presAssocID="{77F28EEB-CA48-4598-AB4A-EF81415D9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C0EFF06-55CD-4AA9-9B64-E6AE63AEB539}" type="pres">
      <dgm:prSet presAssocID="{514369BE-9375-4938-B662-9744FD2B7A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8F5CD8-ACFC-4248-93BF-498C44B4C4E0}" type="pres">
      <dgm:prSet presAssocID="{52E29B3F-0BA5-4E2A-9428-5F3C3C869270}" presName="sibTrans" presStyleLbl="sibTrans2D1" presStyleIdx="0" presStyleCnt="3"/>
      <dgm:spPr/>
      <dgm:t>
        <a:bodyPr/>
        <a:lstStyle/>
        <a:p>
          <a:endParaRPr lang="fr-FR"/>
        </a:p>
      </dgm:t>
    </dgm:pt>
    <dgm:pt modelId="{8850C9BD-08FD-4903-9DE6-2F9FD19B68F0}" type="pres">
      <dgm:prSet presAssocID="{52E29B3F-0BA5-4E2A-9428-5F3C3C869270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28D12A8C-25E9-4AD7-99CC-C7F74C77392A}" type="pres">
      <dgm:prSet presAssocID="{B2EF7FD0-2711-470A-B414-ACDC7590E370}" presName="node" presStyleLbl="node1" presStyleIdx="1" presStyleCnt="4" custScaleX="715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3D19C45-68CE-4AAA-A03C-6B1C799777FB}" type="pres">
      <dgm:prSet presAssocID="{E25B50EC-C156-424A-914F-DA7D236A6E4D}" presName="sibTrans" presStyleLbl="sibTrans2D1" presStyleIdx="1" presStyleCnt="3"/>
      <dgm:spPr/>
      <dgm:t>
        <a:bodyPr/>
        <a:lstStyle/>
        <a:p>
          <a:endParaRPr lang="fr-FR"/>
        </a:p>
      </dgm:t>
    </dgm:pt>
    <dgm:pt modelId="{53145369-A698-47D9-9210-E2A5310A3A14}" type="pres">
      <dgm:prSet presAssocID="{E25B50EC-C156-424A-914F-DA7D236A6E4D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9EEEABDC-7B13-4090-B5D6-FCFA714ABE96}" type="pres">
      <dgm:prSet presAssocID="{C96B590F-BAB3-4D50-B82F-BB2EEA09850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6EE8A8-4EE6-4C8C-A0A8-9F8AF1E1824F}" type="pres">
      <dgm:prSet presAssocID="{841364D9-8A5F-47D0-90AF-3997C8C869D7}" presName="sibTrans" presStyleLbl="sibTrans2D1" presStyleIdx="2" presStyleCnt="3"/>
      <dgm:spPr/>
      <dgm:t>
        <a:bodyPr/>
        <a:lstStyle/>
        <a:p>
          <a:endParaRPr lang="fr-FR"/>
        </a:p>
      </dgm:t>
    </dgm:pt>
    <dgm:pt modelId="{42D026B1-CF37-4924-9DCA-D3D058E39D32}" type="pres">
      <dgm:prSet presAssocID="{841364D9-8A5F-47D0-90AF-3997C8C869D7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2F4E9BFE-5209-4F12-AC99-C0DCD272180B}" type="pres">
      <dgm:prSet presAssocID="{B3E070C5-F1F6-4C38-83A3-5888BF097D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BCCA6AC-EAC1-486B-B1E2-5E36806422D2}" srcId="{77F28EEB-CA48-4598-AB4A-EF81415D98C4}" destId="{C96B590F-BAB3-4D50-B82F-BB2EEA098503}" srcOrd="2" destOrd="0" parTransId="{1E629393-62B2-4635-80C0-C6ED1BA0869E}" sibTransId="{841364D9-8A5F-47D0-90AF-3997C8C869D7}"/>
    <dgm:cxn modelId="{A9DE4C97-F668-45FA-A45B-F59544378ECE}" type="presOf" srcId="{B3E070C5-F1F6-4C38-83A3-5888BF097DF3}" destId="{2F4E9BFE-5209-4F12-AC99-C0DCD272180B}" srcOrd="0" destOrd="0" presId="urn:microsoft.com/office/officeart/2005/8/layout/process5"/>
    <dgm:cxn modelId="{7A2302EB-6CF5-4EC0-A72A-AC548705345F}" type="presOf" srcId="{C96B590F-BAB3-4D50-B82F-BB2EEA098503}" destId="{9EEEABDC-7B13-4090-B5D6-FCFA714ABE96}" srcOrd="0" destOrd="0" presId="urn:microsoft.com/office/officeart/2005/8/layout/process5"/>
    <dgm:cxn modelId="{EC8CDC69-D433-4B50-98D5-7140AED6C2C5}" type="presOf" srcId="{52E29B3F-0BA5-4E2A-9428-5F3C3C869270}" destId="{FC8F5CD8-ACFC-4248-93BF-498C44B4C4E0}" srcOrd="0" destOrd="0" presId="urn:microsoft.com/office/officeart/2005/8/layout/process5"/>
    <dgm:cxn modelId="{3F3373F8-DA32-4F9E-83EE-8579123DB728}" srcId="{77F28EEB-CA48-4598-AB4A-EF81415D98C4}" destId="{514369BE-9375-4938-B662-9744FD2B7AB1}" srcOrd="0" destOrd="0" parTransId="{D18996B2-7A51-4CC2-9202-C242771202C1}" sibTransId="{52E29B3F-0BA5-4E2A-9428-5F3C3C869270}"/>
    <dgm:cxn modelId="{3CB48CE1-F323-4DDB-8F91-45E3ADDE9D8F}" type="presOf" srcId="{52E29B3F-0BA5-4E2A-9428-5F3C3C869270}" destId="{8850C9BD-08FD-4903-9DE6-2F9FD19B68F0}" srcOrd="1" destOrd="0" presId="urn:microsoft.com/office/officeart/2005/8/layout/process5"/>
    <dgm:cxn modelId="{8E1FDC0D-50AC-4852-8F85-019282843EE1}" type="presOf" srcId="{E25B50EC-C156-424A-914F-DA7D236A6E4D}" destId="{03D19C45-68CE-4AAA-A03C-6B1C799777FB}" srcOrd="0" destOrd="0" presId="urn:microsoft.com/office/officeart/2005/8/layout/process5"/>
    <dgm:cxn modelId="{CFC1C917-71FB-4C20-9CF4-6720A227E12F}" type="presOf" srcId="{841364D9-8A5F-47D0-90AF-3997C8C869D7}" destId="{42D026B1-CF37-4924-9DCA-D3D058E39D32}" srcOrd="1" destOrd="0" presId="urn:microsoft.com/office/officeart/2005/8/layout/process5"/>
    <dgm:cxn modelId="{EFC96139-3183-49F9-B527-5D3413491013}" srcId="{77F28EEB-CA48-4598-AB4A-EF81415D98C4}" destId="{B2EF7FD0-2711-470A-B414-ACDC7590E370}" srcOrd="1" destOrd="0" parTransId="{61273601-9E9D-4B9E-A4F8-FDC7939156BE}" sibTransId="{E25B50EC-C156-424A-914F-DA7D236A6E4D}"/>
    <dgm:cxn modelId="{7E998396-328A-4391-B6EE-1B146F9F1C43}" srcId="{77F28EEB-CA48-4598-AB4A-EF81415D98C4}" destId="{B3E070C5-F1F6-4C38-83A3-5888BF097DF3}" srcOrd="3" destOrd="0" parTransId="{5E56F1DC-3168-462B-8DFA-42A3636D26BC}" sibTransId="{209F90B6-15B6-4379-8994-6514783779C6}"/>
    <dgm:cxn modelId="{C90E6C60-6929-41D1-99AB-B4157E9A63EF}" type="presOf" srcId="{77F28EEB-CA48-4598-AB4A-EF81415D98C4}" destId="{119628A2-9155-4E5A-96A0-606142E85206}" srcOrd="0" destOrd="0" presId="urn:microsoft.com/office/officeart/2005/8/layout/process5"/>
    <dgm:cxn modelId="{223E74A1-37B6-4EF1-A96F-EC0AD46E906B}" type="presOf" srcId="{514369BE-9375-4938-B662-9744FD2B7AB1}" destId="{8C0EFF06-55CD-4AA9-9B64-E6AE63AEB539}" srcOrd="0" destOrd="0" presId="urn:microsoft.com/office/officeart/2005/8/layout/process5"/>
    <dgm:cxn modelId="{AB0B987F-75AF-4F89-B8C3-FE18F38F1EA4}" type="presOf" srcId="{E25B50EC-C156-424A-914F-DA7D236A6E4D}" destId="{53145369-A698-47D9-9210-E2A5310A3A14}" srcOrd="1" destOrd="0" presId="urn:microsoft.com/office/officeart/2005/8/layout/process5"/>
    <dgm:cxn modelId="{78FAFB13-B0E7-46AC-946E-C1612A43DF13}" type="presOf" srcId="{841364D9-8A5F-47D0-90AF-3997C8C869D7}" destId="{CE6EE8A8-4EE6-4C8C-A0A8-9F8AF1E1824F}" srcOrd="0" destOrd="0" presId="urn:microsoft.com/office/officeart/2005/8/layout/process5"/>
    <dgm:cxn modelId="{D975244A-A8CD-45A9-8A02-09500225763C}" type="presOf" srcId="{B2EF7FD0-2711-470A-B414-ACDC7590E370}" destId="{28D12A8C-25E9-4AD7-99CC-C7F74C77392A}" srcOrd="0" destOrd="0" presId="urn:microsoft.com/office/officeart/2005/8/layout/process5"/>
    <dgm:cxn modelId="{86FC399B-D8C5-4465-A9AD-58BAFEBB42B9}" type="presParOf" srcId="{119628A2-9155-4E5A-96A0-606142E85206}" destId="{8C0EFF06-55CD-4AA9-9B64-E6AE63AEB539}" srcOrd="0" destOrd="0" presId="urn:microsoft.com/office/officeart/2005/8/layout/process5"/>
    <dgm:cxn modelId="{CA647399-DC0E-4BD9-A360-90B9ED33491F}" type="presParOf" srcId="{119628A2-9155-4E5A-96A0-606142E85206}" destId="{FC8F5CD8-ACFC-4248-93BF-498C44B4C4E0}" srcOrd="1" destOrd="0" presId="urn:microsoft.com/office/officeart/2005/8/layout/process5"/>
    <dgm:cxn modelId="{79B93CCE-1E44-4EF7-9A8E-37A21BB7EED2}" type="presParOf" srcId="{FC8F5CD8-ACFC-4248-93BF-498C44B4C4E0}" destId="{8850C9BD-08FD-4903-9DE6-2F9FD19B68F0}" srcOrd="0" destOrd="0" presId="urn:microsoft.com/office/officeart/2005/8/layout/process5"/>
    <dgm:cxn modelId="{0415052B-D7FF-4F4D-B1C1-066133890461}" type="presParOf" srcId="{119628A2-9155-4E5A-96A0-606142E85206}" destId="{28D12A8C-25E9-4AD7-99CC-C7F74C77392A}" srcOrd="2" destOrd="0" presId="urn:microsoft.com/office/officeart/2005/8/layout/process5"/>
    <dgm:cxn modelId="{B3A694C7-1D28-4DA1-BAB2-7FC13ABFB61A}" type="presParOf" srcId="{119628A2-9155-4E5A-96A0-606142E85206}" destId="{03D19C45-68CE-4AAA-A03C-6B1C799777FB}" srcOrd="3" destOrd="0" presId="urn:microsoft.com/office/officeart/2005/8/layout/process5"/>
    <dgm:cxn modelId="{E1526FAC-88D2-4DE2-A4A8-3837FFE34824}" type="presParOf" srcId="{03D19C45-68CE-4AAA-A03C-6B1C799777FB}" destId="{53145369-A698-47D9-9210-E2A5310A3A14}" srcOrd="0" destOrd="0" presId="urn:microsoft.com/office/officeart/2005/8/layout/process5"/>
    <dgm:cxn modelId="{5C5D7EF9-634E-4233-8324-4CE48CBF5AB3}" type="presParOf" srcId="{119628A2-9155-4E5A-96A0-606142E85206}" destId="{9EEEABDC-7B13-4090-B5D6-FCFA714ABE96}" srcOrd="4" destOrd="0" presId="urn:microsoft.com/office/officeart/2005/8/layout/process5"/>
    <dgm:cxn modelId="{15A22B51-A8EF-48E3-A2A7-C14DA001ECFE}" type="presParOf" srcId="{119628A2-9155-4E5A-96A0-606142E85206}" destId="{CE6EE8A8-4EE6-4C8C-A0A8-9F8AF1E1824F}" srcOrd="5" destOrd="0" presId="urn:microsoft.com/office/officeart/2005/8/layout/process5"/>
    <dgm:cxn modelId="{05C9EC85-A35B-4FF9-ABB1-F4A3DB36A777}" type="presParOf" srcId="{CE6EE8A8-4EE6-4C8C-A0A8-9F8AF1E1824F}" destId="{42D026B1-CF37-4924-9DCA-D3D058E39D32}" srcOrd="0" destOrd="0" presId="urn:microsoft.com/office/officeart/2005/8/layout/process5"/>
    <dgm:cxn modelId="{F85FCDED-D1CE-4E47-877A-E0618671435D}" type="presParOf" srcId="{119628A2-9155-4E5A-96A0-606142E85206}" destId="{2F4E9BFE-5209-4F12-AC99-C0DCD272180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Évaluation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Mesurer</a:t>
          </a:r>
          <a:endParaRPr lang="fr-FR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/>
      <dgm:spPr/>
      <dgm:t>
        <a:bodyPr/>
        <a:lstStyle/>
        <a:p>
          <a:r>
            <a:rPr lang="fr-FR" dirty="0" smtClean="0"/>
            <a:t>Juger</a:t>
          </a:r>
          <a:endParaRPr lang="fr-FR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/>
      <dgm:spPr/>
      <dgm:t>
        <a:bodyPr/>
        <a:lstStyle/>
        <a:p>
          <a:r>
            <a:rPr lang="fr-FR" dirty="0" smtClean="0"/>
            <a:t>Décider</a:t>
          </a:r>
          <a:endParaRPr lang="fr-FR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>
        <dgm:presLayoutVars>
          <dgm:chPref val="3"/>
        </dgm:presLayoutVars>
      </dgm:prSet>
      <dgm:spPr/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>
        <dgm:presLayoutVars>
          <dgm:chPref val="3"/>
        </dgm:presLayoutVars>
      </dgm:prSet>
      <dgm:spPr/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Évaluer qu’un étudiant sait pâtisser, c’est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/>
      <dgm:spPr/>
      <dgm:t>
        <a:bodyPr/>
        <a:lstStyle/>
        <a:p>
          <a:r>
            <a:rPr lang="fr-FR" dirty="0" smtClean="0"/>
            <a:t>Mettre en place une situation authentique au cours de laquelle il doit produire une pâtisserie</a:t>
          </a:r>
          <a:endParaRPr lang="fr-FR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/>
      <dgm:spPr/>
      <dgm:t>
        <a:bodyPr/>
        <a:lstStyle/>
        <a:p>
          <a:r>
            <a:rPr lang="fr-FR" dirty="0" smtClean="0"/>
            <a:t>Observer sa pâtisserie</a:t>
          </a:r>
          <a:endParaRPr lang="fr-FR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/>
      <dgm:spPr/>
      <dgm:t>
        <a:bodyPr/>
        <a:lstStyle/>
        <a:p>
          <a:r>
            <a:rPr lang="fr-FR" dirty="0" smtClean="0"/>
            <a:t>Observer comment il l’a réalisée</a:t>
          </a:r>
          <a:endParaRPr lang="fr-FR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 custLinFactY="-45666" custLinFactNeighborX="237" custLinFactNeighborY="-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 custScaleX="27325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212B6F-A005-4268-9A17-F7A7F24B99B2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018442F-8D3C-4CB4-8688-45FAB5B75BDB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Rapport </a:t>
          </a:r>
          <a:endParaRPr lang="fr-FR" dirty="0">
            <a:solidFill>
              <a:schemeClr val="tx1"/>
            </a:solidFill>
          </a:endParaRPr>
        </a:p>
      </dgm:t>
    </dgm:pt>
    <dgm:pt modelId="{7952B056-31D4-49D8-A2A4-913C33FDFA3A}" type="parTrans" cxnId="{6E67CD98-21B1-4AFB-8953-624B44E46C2B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C3FEC6C-6534-40BE-B5B7-C6B65ACACA03}" type="sibTrans" cxnId="{6E67CD98-21B1-4AFB-8953-624B44E46C2B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D42FD1B1-BAE1-4080-A7F2-0597294BB55E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Simulation</a:t>
          </a:r>
          <a:endParaRPr lang="fr-FR" dirty="0">
            <a:solidFill>
              <a:schemeClr val="tx1"/>
            </a:solidFill>
          </a:endParaRPr>
        </a:p>
      </dgm:t>
    </dgm:pt>
    <dgm:pt modelId="{55D653DE-D2AF-4688-B1B5-6B12BF2FDF6C}" type="parTrans" cxnId="{93A2ADCC-8BD9-4360-9714-A3DA89208BD2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A7F2B75F-46F8-46A5-A604-F4831A4E4937}" type="sibTrans" cxnId="{93A2ADCC-8BD9-4360-9714-A3DA89208BD2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463C3D73-072F-488D-ACBD-FCB8B40A3336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Soutenance </a:t>
          </a:r>
          <a:endParaRPr lang="fr-FR" dirty="0">
            <a:solidFill>
              <a:schemeClr val="tx1"/>
            </a:solidFill>
          </a:endParaRPr>
        </a:p>
      </dgm:t>
    </dgm:pt>
    <dgm:pt modelId="{26BE5BE2-105A-4962-901D-FBDA44DFF979}" type="parTrans" cxnId="{8097F33B-15EE-43E7-98EF-A5348B9C4AF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C8171FC-C341-49A2-BA85-F4EBEA92A1BB}" type="sibTrans" cxnId="{8097F33B-15EE-43E7-98EF-A5348B9C4AF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B7AE4A5-1684-49E8-A412-CD905750B73B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Étude de cas</a:t>
          </a:r>
          <a:endParaRPr lang="fr-FR" dirty="0">
            <a:solidFill>
              <a:schemeClr val="tx1"/>
            </a:solidFill>
          </a:endParaRPr>
        </a:p>
      </dgm:t>
    </dgm:pt>
    <dgm:pt modelId="{05B45530-1C00-47D5-9523-1724CDBC04F4}" type="parTrans" cxnId="{03C741AA-D11E-46E4-82FB-FB078E81572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C89B551-DEE7-4613-8D4E-8EA117320E26}" type="sibTrans" cxnId="{03C741AA-D11E-46E4-82FB-FB078E81572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C8DE0CF-1D17-4D31-AD72-0985E1003A82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Portfolio</a:t>
          </a:r>
          <a:endParaRPr lang="fr-FR" dirty="0">
            <a:solidFill>
              <a:schemeClr val="tx1"/>
            </a:solidFill>
          </a:endParaRPr>
        </a:p>
      </dgm:t>
    </dgm:pt>
    <dgm:pt modelId="{20DC23EC-2068-4D8C-B64A-3B6BFEA80F51}" type="parTrans" cxnId="{0A2E3B3A-5389-40CA-B6E9-15665D98CA7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128E86A6-3DFB-460C-A12B-89A78315F7BD}" type="sibTrans" cxnId="{0A2E3B3A-5389-40CA-B6E9-15665D98CA7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DF2994A-AA79-4E3E-81F7-19CB64703486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Carte conceptuelle</a:t>
          </a:r>
          <a:endParaRPr lang="fr-FR" dirty="0">
            <a:solidFill>
              <a:schemeClr val="tx1"/>
            </a:solidFill>
          </a:endParaRPr>
        </a:p>
      </dgm:t>
    </dgm:pt>
    <dgm:pt modelId="{05B44CE8-1520-43B4-9185-248D7CFB72AB}" type="parTrans" cxnId="{5F316A49-CBC2-49D5-A838-97269B22B24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9A6EB7AD-A1E9-49D9-8B72-69C004643027}" type="sibTrans" cxnId="{5F316A49-CBC2-49D5-A838-97269B22B24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1DFFE938-07AA-4253-A4BE-6DF30D1D3639}" type="pres">
      <dgm:prSet presAssocID="{2B212B6F-A005-4268-9A17-F7A7F24B99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539FED7-97A7-4D90-9333-4319573782B7}" type="pres">
      <dgm:prSet presAssocID="{6018442F-8D3C-4CB4-8688-45FAB5B75BD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768AB4-EBD5-49B2-B53A-3BB3B7F52B9A}" type="pres">
      <dgm:prSet presAssocID="{BC3FEC6C-6534-40BE-B5B7-C6B65ACACA03}" presName="sibTrans" presStyleCnt="0"/>
      <dgm:spPr/>
      <dgm:t>
        <a:bodyPr/>
        <a:lstStyle/>
        <a:p>
          <a:endParaRPr lang="fr-FR"/>
        </a:p>
      </dgm:t>
    </dgm:pt>
    <dgm:pt modelId="{4A828900-C094-4016-8654-F5D9CB9D24F3}" type="pres">
      <dgm:prSet presAssocID="{463C3D73-072F-488D-ACBD-FCB8B40A333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2EDA65-5D6E-4CB7-8A4D-6096AF6DA1F5}" type="pres">
      <dgm:prSet presAssocID="{5C8171FC-C341-49A2-BA85-F4EBEA92A1BB}" presName="sibTrans" presStyleCnt="0"/>
      <dgm:spPr/>
      <dgm:t>
        <a:bodyPr/>
        <a:lstStyle/>
        <a:p>
          <a:endParaRPr lang="fr-FR"/>
        </a:p>
      </dgm:t>
    </dgm:pt>
    <dgm:pt modelId="{B40ACD9C-C435-4EB3-A1AE-2D578BD701DF}" type="pres">
      <dgm:prSet presAssocID="{D42FD1B1-BAE1-4080-A7F2-0597294BB55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1AC525-EDF6-4EA2-A2E6-657E47BDA654}" type="pres">
      <dgm:prSet presAssocID="{A7F2B75F-46F8-46A5-A604-F4831A4E4937}" presName="sibTrans" presStyleCnt="0"/>
      <dgm:spPr/>
      <dgm:t>
        <a:bodyPr/>
        <a:lstStyle/>
        <a:p>
          <a:endParaRPr lang="fr-FR"/>
        </a:p>
      </dgm:t>
    </dgm:pt>
    <dgm:pt modelId="{1B056011-B25F-47A1-934D-9CBE38F0E4BF}" type="pres">
      <dgm:prSet presAssocID="{3B7AE4A5-1684-49E8-A412-CD905750B73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CAB502-91B5-495F-9533-6CDCF1B5FC07}" type="pres">
      <dgm:prSet presAssocID="{BC89B551-DEE7-4613-8D4E-8EA117320E26}" presName="sibTrans" presStyleCnt="0"/>
      <dgm:spPr/>
      <dgm:t>
        <a:bodyPr/>
        <a:lstStyle/>
        <a:p>
          <a:endParaRPr lang="fr-FR"/>
        </a:p>
      </dgm:t>
    </dgm:pt>
    <dgm:pt modelId="{7F254747-C29B-4A0B-9A02-8D0C060E2227}" type="pres">
      <dgm:prSet presAssocID="{6DF2994A-AA79-4E3E-81F7-19CB6470348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B8C92A-01A7-4705-88B0-9130500A9012}" type="pres">
      <dgm:prSet presAssocID="{9A6EB7AD-A1E9-49D9-8B72-69C004643027}" presName="sibTrans" presStyleCnt="0"/>
      <dgm:spPr/>
      <dgm:t>
        <a:bodyPr/>
        <a:lstStyle/>
        <a:p>
          <a:endParaRPr lang="fr-FR"/>
        </a:p>
      </dgm:t>
    </dgm:pt>
    <dgm:pt modelId="{B9B28CA3-C5EB-4356-BC5F-B43952E36587}" type="pres">
      <dgm:prSet presAssocID="{5C8DE0CF-1D17-4D31-AD72-0985E1003A8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A2E3B3A-5389-40CA-B6E9-15665D98CA7E}" srcId="{2B212B6F-A005-4268-9A17-F7A7F24B99B2}" destId="{5C8DE0CF-1D17-4D31-AD72-0985E1003A82}" srcOrd="5" destOrd="0" parTransId="{20DC23EC-2068-4D8C-B64A-3B6BFEA80F51}" sibTransId="{128E86A6-3DFB-460C-A12B-89A78315F7BD}"/>
    <dgm:cxn modelId="{3EA50845-534E-46D5-87B8-E771FE82F893}" type="presOf" srcId="{2B212B6F-A005-4268-9A17-F7A7F24B99B2}" destId="{1DFFE938-07AA-4253-A4BE-6DF30D1D3639}" srcOrd="0" destOrd="0" presId="urn:microsoft.com/office/officeart/2005/8/layout/default"/>
    <dgm:cxn modelId="{96EFA53E-8FF7-4DAA-9752-43DEDA3EE68E}" type="presOf" srcId="{6018442F-8D3C-4CB4-8688-45FAB5B75BDB}" destId="{8539FED7-97A7-4D90-9333-4319573782B7}" srcOrd="0" destOrd="0" presId="urn:microsoft.com/office/officeart/2005/8/layout/default"/>
    <dgm:cxn modelId="{6E67CD98-21B1-4AFB-8953-624B44E46C2B}" srcId="{2B212B6F-A005-4268-9A17-F7A7F24B99B2}" destId="{6018442F-8D3C-4CB4-8688-45FAB5B75BDB}" srcOrd="0" destOrd="0" parTransId="{7952B056-31D4-49D8-A2A4-913C33FDFA3A}" sibTransId="{BC3FEC6C-6534-40BE-B5B7-C6B65ACACA03}"/>
    <dgm:cxn modelId="{7E068387-61B2-4B8A-BF4C-900102707084}" type="presOf" srcId="{6DF2994A-AA79-4E3E-81F7-19CB64703486}" destId="{7F254747-C29B-4A0B-9A02-8D0C060E2227}" srcOrd="0" destOrd="0" presId="urn:microsoft.com/office/officeart/2005/8/layout/default"/>
    <dgm:cxn modelId="{9081369A-61D6-4439-964D-65FE146B7F10}" type="presOf" srcId="{3B7AE4A5-1684-49E8-A412-CD905750B73B}" destId="{1B056011-B25F-47A1-934D-9CBE38F0E4BF}" srcOrd="0" destOrd="0" presId="urn:microsoft.com/office/officeart/2005/8/layout/default"/>
    <dgm:cxn modelId="{8097F33B-15EE-43E7-98EF-A5348B9C4AFE}" srcId="{2B212B6F-A005-4268-9A17-F7A7F24B99B2}" destId="{463C3D73-072F-488D-ACBD-FCB8B40A3336}" srcOrd="1" destOrd="0" parTransId="{26BE5BE2-105A-4962-901D-FBDA44DFF979}" sibTransId="{5C8171FC-C341-49A2-BA85-F4EBEA92A1BB}"/>
    <dgm:cxn modelId="{93A2ADCC-8BD9-4360-9714-A3DA89208BD2}" srcId="{2B212B6F-A005-4268-9A17-F7A7F24B99B2}" destId="{D42FD1B1-BAE1-4080-A7F2-0597294BB55E}" srcOrd="2" destOrd="0" parTransId="{55D653DE-D2AF-4688-B1B5-6B12BF2FDF6C}" sibTransId="{A7F2B75F-46F8-46A5-A604-F4831A4E4937}"/>
    <dgm:cxn modelId="{202CF44D-DBCA-4AB1-BF60-8E4E494A8CC1}" type="presOf" srcId="{5C8DE0CF-1D17-4D31-AD72-0985E1003A82}" destId="{B9B28CA3-C5EB-4356-BC5F-B43952E36587}" srcOrd="0" destOrd="0" presId="urn:microsoft.com/office/officeart/2005/8/layout/default"/>
    <dgm:cxn modelId="{5F316A49-CBC2-49D5-A838-97269B22B241}" srcId="{2B212B6F-A005-4268-9A17-F7A7F24B99B2}" destId="{6DF2994A-AA79-4E3E-81F7-19CB64703486}" srcOrd="4" destOrd="0" parTransId="{05B44CE8-1520-43B4-9185-248D7CFB72AB}" sibTransId="{9A6EB7AD-A1E9-49D9-8B72-69C004643027}"/>
    <dgm:cxn modelId="{1F9D3E79-B038-40F5-AF22-840F77BE6BFF}" type="presOf" srcId="{D42FD1B1-BAE1-4080-A7F2-0597294BB55E}" destId="{B40ACD9C-C435-4EB3-A1AE-2D578BD701DF}" srcOrd="0" destOrd="0" presId="urn:microsoft.com/office/officeart/2005/8/layout/default"/>
    <dgm:cxn modelId="{778EB587-59F0-455D-A4C3-5D54F9A5C572}" type="presOf" srcId="{463C3D73-072F-488D-ACBD-FCB8B40A3336}" destId="{4A828900-C094-4016-8654-F5D9CB9D24F3}" srcOrd="0" destOrd="0" presId="urn:microsoft.com/office/officeart/2005/8/layout/default"/>
    <dgm:cxn modelId="{03C741AA-D11E-46E4-82FB-FB078E815721}" srcId="{2B212B6F-A005-4268-9A17-F7A7F24B99B2}" destId="{3B7AE4A5-1684-49E8-A412-CD905750B73B}" srcOrd="3" destOrd="0" parTransId="{05B45530-1C00-47D5-9523-1724CDBC04F4}" sibTransId="{BC89B551-DEE7-4613-8D4E-8EA117320E26}"/>
    <dgm:cxn modelId="{AC38D987-C89D-4A4E-9F26-62CB423EB094}" type="presParOf" srcId="{1DFFE938-07AA-4253-A4BE-6DF30D1D3639}" destId="{8539FED7-97A7-4D90-9333-4319573782B7}" srcOrd="0" destOrd="0" presId="urn:microsoft.com/office/officeart/2005/8/layout/default"/>
    <dgm:cxn modelId="{F89FDB10-23AE-4669-B8E5-FF85A27A5EF8}" type="presParOf" srcId="{1DFFE938-07AA-4253-A4BE-6DF30D1D3639}" destId="{9E768AB4-EBD5-49B2-B53A-3BB3B7F52B9A}" srcOrd="1" destOrd="0" presId="urn:microsoft.com/office/officeart/2005/8/layout/default"/>
    <dgm:cxn modelId="{E34BAE80-DBE3-49CF-9B3E-A7C0F3F9A895}" type="presParOf" srcId="{1DFFE938-07AA-4253-A4BE-6DF30D1D3639}" destId="{4A828900-C094-4016-8654-F5D9CB9D24F3}" srcOrd="2" destOrd="0" presId="urn:microsoft.com/office/officeart/2005/8/layout/default"/>
    <dgm:cxn modelId="{5777AF76-8299-4F2B-AB01-AC57A3B1B480}" type="presParOf" srcId="{1DFFE938-07AA-4253-A4BE-6DF30D1D3639}" destId="{B22EDA65-5D6E-4CB7-8A4D-6096AF6DA1F5}" srcOrd="3" destOrd="0" presId="urn:microsoft.com/office/officeart/2005/8/layout/default"/>
    <dgm:cxn modelId="{9542AB98-8066-488E-9690-205DB0C61FC4}" type="presParOf" srcId="{1DFFE938-07AA-4253-A4BE-6DF30D1D3639}" destId="{B40ACD9C-C435-4EB3-A1AE-2D578BD701DF}" srcOrd="4" destOrd="0" presId="urn:microsoft.com/office/officeart/2005/8/layout/default"/>
    <dgm:cxn modelId="{3BFBB73F-8C4E-450D-B620-1722BCB8DB4C}" type="presParOf" srcId="{1DFFE938-07AA-4253-A4BE-6DF30D1D3639}" destId="{3C1AC525-EDF6-4EA2-A2E6-657E47BDA654}" srcOrd="5" destOrd="0" presId="urn:microsoft.com/office/officeart/2005/8/layout/default"/>
    <dgm:cxn modelId="{B1963CAE-33A4-4617-9DD5-E8F688CAE2DE}" type="presParOf" srcId="{1DFFE938-07AA-4253-A4BE-6DF30D1D3639}" destId="{1B056011-B25F-47A1-934D-9CBE38F0E4BF}" srcOrd="6" destOrd="0" presId="urn:microsoft.com/office/officeart/2005/8/layout/default"/>
    <dgm:cxn modelId="{62DF0D96-0FC4-49D1-A4B9-C7B232395997}" type="presParOf" srcId="{1DFFE938-07AA-4253-A4BE-6DF30D1D3639}" destId="{8FCAB502-91B5-495F-9533-6CDCF1B5FC07}" srcOrd="7" destOrd="0" presId="urn:microsoft.com/office/officeart/2005/8/layout/default"/>
    <dgm:cxn modelId="{E2D60CD8-6B8B-4E3A-B825-D3D8C02D0A8E}" type="presParOf" srcId="{1DFFE938-07AA-4253-A4BE-6DF30D1D3639}" destId="{7F254747-C29B-4A0B-9A02-8D0C060E2227}" srcOrd="8" destOrd="0" presId="urn:microsoft.com/office/officeart/2005/8/layout/default"/>
    <dgm:cxn modelId="{B0ACE090-AE0B-4D29-8BEF-C5576E0850C7}" type="presParOf" srcId="{1DFFE938-07AA-4253-A4BE-6DF30D1D3639}" destId="{BDB8C92A-01A7-4705-88B0-9130500A9012}" srcOrd="9" destOrd="0" presId="urn:microsoft.com/office/officeart/2005/8/layout/default"/>
    <dgm:cxn modelId="{D4F8953E-61A5-42FD-9509-4203FB33EE30}" type="presParOf" srcId="{1DFFE938-07AA-4253-A4BE-6DF30D1D3639}" destId="{B9B28CA3-C5EB-4356-BC5F-B43952E365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9A8E4E1-DC95-4FBC-811D-4A696B0F8A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E7A17CB-75D1-42DF-BDD8-BD1E598C0DE5}">
      <dgm:prSet phldrT="[Texte]"/>
      <dgm:spPr/>
      <dgm:t>
        <a:bodyPr/>
        <a:lstStyle/>
        <a:p>
          <a:r>
            <a:rPr lang="fr-FR" dirty="0" smtClean="0"/>
            <a:t>La situation d’évaluation est-elle authentique ?</a:t>
          </a:r>
          <a:endParaRPr lang="fr-FR" dirty="0"/>
        </a:p>
      </dgm:t>
    </dgm:pt>
    <dgm:pt modelId="{61FEBA95-9CC4-4DD0-B7F3-9F824FB8166C}" type="parTrans" cxnId="{B30F186F-0FE6-4786-BE72-B8CEB9D4F38A}">
      <dgm:prSet/>
      <dgm:spPr/>
      <dgm:t>
        <a:bodyPr/>
        <a:lstStyle/>
        <a:p>
          <a:endParaRPr lang="fr-FR"/>
        </a:p>
      </dgm:t>
    </dgm:pt>
    <dgm:pt modelId="{DC524A5C-690C-4DA1-942C-97208FDA840D}" type="sibTrans" cxnId="{B30F186F-0FE6-4786-BE72-B8CEB9D4F38A}">
      <dgm:prSet/>
      <dgm:spPr/>
      <dgm:t>
        <a:bodyPr/>
        <a:lstStyle/>
        <a:p>
          <a:endParaRPr lang="fr-FR"/>
        </a:p>
      </dgm:t>
    </dgm:pt>
    <dgm:pt modelId="{940C814A-182F-4FCF-ACE4-84B2AC682EF0}">
      <dgm:prSet phldrT="[Texte]"/>
      <dgm:spPr/>
      <dgm:t>
        <a:bodyPr/>
        <a:lstStyle/>
        <a:p>
          <a:r>
            <a:rPr lang="fr-FR" dirty="0" smtClean="0"/>
            <a:t>Le produit de l’activité est-il observé ?</a:t>
          </a:r>
          <a:endParaRPr lang="fr-FR" dirty="0"/>
        </a:p>
      </dgm:t>
    </dgm:pt>
    <dgm:pt modelId="{DBF159D9-0700-4345-8CB8-5DCFB959E5C9}" type="parTrans" cxnId="{5690C414-5D72-42CC-8D09-0D21E471D2AE}">
      <dgm:prSet/>
      <dgm:spPr/>
      <dgm:t>
        <a:bodyPr/>
        <a:lstStyle/>
        <a:p>
          <a:endParaRPr lang="fr-FR"/>
        </a:p>
      </dgm:t>
    </dgm:pt>
    <dgm:pt modelId="{5FE21112-EBD1-4404-A4B0-7A693C221A63}" type="sibTrans" cxnId="{5690C414-5D72-42CC-8D09-0D21E471D2AE}">
      <dgm:prSet/>
      <dgm:spPr/>
      <dgm:t>
        <a:bodyPr/>
        <a:lstStyle/>
        <a:p>
          <a:endParaRPr lang="fr-FR"/>
        </a:p>
      </dgm:t>
    </dgm:pt>
    <dgm:pt modelId="{D72DBF39-E0A9-4F8E-924C-68CB9244066E}">
      <dgm:prSet phldrT="[Texte]"/>
      <dgm:spPr/>
      <dgm:t>
        <a:bodyPr/>
        <a:lstStyle/>
        <a:p>
          <a:r>
            <a:rPr lang="fr-FR" dirty="0" smtClean="0"/>
            <a:t>L’activité est-elle observée ?</a:t>
          </a:r>
          <a:endParaRPr lang="fr-FR" dirty="0"/>
        </a:p>
      </dgm:t>
    </dgm:pt>
    <dgm:pt modelId="{7A4DDA28-F5D2-47AA-A0E0-2F41487FA503}" type="parTrans" cxnId="{70CB5256-3C10-4E47-AB5E-24526AFE788C}">
      <dgm:prSet/>
      <dgm:spPr/>
      <dgm:t>
        <a:bodyPr/>
        <a:lstStyle/>
        <a:p>
          <a:endParaRPr lang="fr-FR"/>
        </a:p>
      </dgm:t>
    </dgm:pt>
    <dgm:pt modelId="{690E287C-927E-4366-B217-3DD395BAC260}" type="sibTrans" cxnId="{70CB5256-3C10-4E47-AB5E-24526AFE788C}">
      <dgm:prSet/>
      <dgm:spPr/>
      <dgm:t>
        <a:bodyPr/>
        <a:lstStyle/>
        <a:p>
          <a:endParaRPr lang="fr-FR"/>
        </a:p>
      </dgm:t>
    </dgm:pt>
    <dgm:pt modelId="{848F8A8B-5F22-4FCF-A753-898A2BA88B39}">
      <dgm:prSet phldrT="[Texte]"/>
      <dgm:spPr/>
      <dgm:t>
        <a:bodyPr/>
        <a:lstStyle/>
        <a:p>
          <a:r>
            <a:rPr lang="fr-FR" dirty="0" smtClean="0"/>
            <a:t>La production est-elle authentique ?</a:t>
          </a:r>
          <a:endParaRPr lang="fr-FR" dirty="0"/>
        </a:p>
      </dgm:t>
    </dgm:pt>
    <dgm:pt modelId="{EF352438-A3AF-4225-BF32-BABB017716D4}" type="parTrans" cxnId="{ED94095E-DF52-4A22-B655-3629C5A927F9}">
      <dgm:prSet/>
      <dgm:spPr/>
      <dgm:t>
        <a:bodyPr/>
        <a:lstStyle/>
        <a:p>
          <a:endParaRPr lang="fr-FR"/>
        </a:p>
      </dgm:t>
    </dgm:pt>
    <dgm:pt modelId="{9B2202B5-64B4-49E9-BE9C-A9BA3E7914FC}" type="sibTrans" cxnId="{ED94095E-DF52-4A22-B655-3629C5A927F9}">
      <dgm:prSet/>
      <dgm:spPr/>
      <dgm:t>
        <a:bodyPr/>
        <a:lstStyle/>
        <a:p>
          <a:endParaRPr lang="fr-FR"/>
        </a:p>
      </dgm:t>
    </dgm:pt>
    <dgm:pt modelId="{F33B36DF-1833-4A3F-A652-E77184586401}" type="pres">
      <dgm:prSet presAssocID="{39A8E4E1-DC95-4FBC-811D-4A696B0F8AB7}" presName="diagram" presStyleCnt="0">
        <dgm:presLayoutVars>
          <dgm:dir/>
          <dgm:resizeHandles val="exact"/>
        </dgm:presLayoutVars>
      </dgm:prSet>
      <dgm:spPr/>
    </dgm:pt>
    <dgm:pt modelId="{D01D930F-B6A4-42CF-8054-0ACF5DFD19FB}" type="pres">
      <dgm:prSet presAssocID="{DE7A17CB-75D1-42DF-BDD8-BD1E598C0DE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4A4B53-F79F-4756-96AF-233A107E4B94}" type="pres">
      <dgm:prSet presAssocID="{DC524A5C-690C-4DA1-942C-97208FDA840D}" presName="sibTrans" presStyleCnt="0"/>
      <dgm:spPr/>
    </dgm:pt>
    <dgm:pt modelId="{F873F975-A074-4384-83FE-70C81063AB2B}" type="pres">
      <dgm:prSet presAssocID="{848F8A8B-5F22-4FCF-A753-898A2BA88B3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DAA465-E6BE-4D55-B602-5AAAB2E35D20}" type="pres">
      <dgm:prSet presAssocID="{9B2202B5-64B4-49E9-BE9C-A9BA3E7914FC}" presName="sibTrans" presStyleCnt="0"/>
      <dgm:spPr/>
    </dgm:pt>
    <dgm:pt modelId="{7568BD9A-F430-4060-A12D-D5A0A127ADED}" type="pres">
      <dgm:prSet presAssocID="{940C814A-182F-4FCF-ACE4-84B2AC682E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6253D9-B86F-4055-A11A-A9C538F940C4}" type="pres">
      <dgm:prSet presAssocID="{5FE21112-EBD1-4404-A4B0-7A693C221A63}" presName="sibTrans" presStyleCnt="0"/>
      <dgm:spPr/>
    </dgm:pt>
    <dgm:pt modelId="{657B83B1-F38A-47D5-87F0-00F3CB05F1DC}" type="pres">
      <dgm:prSet presAssocID="{D72DBF39-E0A9-4F8E-924C-68CB9244066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D645AD6-B3C9-4355-9019-3C921C18DA8B}" type="presOf" srcId="{DE7A17CB-75D1-42DF-BDD8-BD1E598C0DE5}" destId="{D01D930F-B6A4-42CF-8054-0ACF5DFD19FB}" srcOrd="0" destOrd="0" presId="urn:microsoft.com/office/officeart/2005/8/layout/default"/>
    <dgm:cxn modelId="{70CB5256-3C10-4E47-AB5E-24526AFE788C}" srcId="{39A8E4E1-DC95-4FBC-811D-4A696B0F8AB7}" destId="{D72DBF39-E0A9-4F8E-924C-68CB9244066E}" srcOrd="3" destOrd="0" parTransId="{7A4DDA28-F5D2-47AA-A0E0-2F41487FA503}" sibTransId="{690E287C-927E-4366-B217-3DD395BAC260}"/>
    <dgm:cxn modelId="{B30F186F-0FE6-4786-BE72-B8CEB9D4F38A}" srcId="{39A8E4E1-DC95-4FBC-811D-4A696B0F8AB7}" destId="{DE7A17CB-75D1-42DF-BDD8-BD1E598C0DE5}" srcOrd="0" destOrd="0" parTransId="{61FEBA95-9CC4-4DD0-B7F3-9F824FB8166C}" sibTransId="{DC524A5C-690C-4DA1-942C-97208FDA840D}"/>
    <dgm:cxn modelId="{A1D5567C-2565-47EB-9C91-651C8E65E1C5}" type="presOf" srcId="{D72DBF39-E0A9-4F8E-924C-68CB9244066E}" destId="{657B83B1-F38A-47D5-87F0-00F3CB05F1DC}" srcOrd="0" destOrd="0" presId="urn:microsoft.com/office/officeart/2005/8/layout/default"/>
    <dgm:cxn modelId="{EE34443C-D878-4FBA-BA7C-9975845D3290}" type="presOf" srcId="{39A8E4E1-DC95-4FBC-811D-4A696B0F8AB7}" destId="{F33B36DF-1833-4A3F-A652-E77184586401}" srcOrd="0" destOrd="0" presId="urn:microsoft.com/office/officeart/2005/8/layout/default"/>
    <dgm:cxn modelId="{5690C414-5D72-42CC-8D09-0D21E471D2AE}" srcId="{39A8E4E1-DC95-4FBC-811D-4A696B0F8AB7}" destId="{940C814A-182F-4FCF-ACE4-84B2AC682EF0}" srcOrd="2" destOrd="0" parTransId="{DBF159D9-0700-4345-8CB8-5DCFB959E5C9}" sibTransId="{5FE21112-EBD1-4404-A4B0-7A693C221A63}"/>
    <dgm:cxn modelId="{618BD7E6-7D0F-42BF-B71D-031A7BC174B7}" type="presOf" srcId="{940C814A-182F-4FCF-ACE4-84B2AC682EF0}" destId="{7568BD9A-F430-4060-A12D-D5A0A127ADED}" srcOrd="0" destOrd="0" presId="urn:microsoft.com/office/officeart/2005/8/layout/default"/>
    <dgm:cxn modelId="{6E4BC437-A249-4025-B0A3-7847EE160D73}" type="presOf" srcId="{848F8A8B-5F22-4FCF-A753-898A2BA88B39}" destId="{F873F975-A074-4384-83FE-70C81063AB2B}" srcOrd="0" destOrd="0" presId="urn:microsoft.com/office/officeart/2005/8/layout/default"/>
    <dgm:cxn modelId="{ED94095E-DF52-4A22-B655-3629C5A927F9}" srcId="{39A8E4E1-DC95-4FBC-811D-4A696B0F8AB7}" destId="{848F8A8B-5F22-4FCF-A753-898A2BA88B39}" srcOrd="1" destOrd="0" parTransId="{EF352438-A3AF-4225-BF32-BABB017716D4}" sibTransId="{9B2202B5-64B4-49E9-BE9C-A9BA3E7914FC}"/>
    <dgm:cxn modelId="{C01D722C-4E96-4F72-A2FE-C3DE6CC09F26}" type="presParOf" srcId="{F33B36DF-1833-4A3F-A652-E77184586401}" destId="{D01D930F-B6A4-42CF-8054-0ACF5DFD19FB}" srcOrd="0" destOrd="0" presId="urn:microsoft.com/office/officeart/2005/8/layout/default"/>
    <dgm:cxn modelId="{5CB67892-ABD9-47A9-AFBB-DF8A9F4D4ABE}" type="presParOf" srcId="{F33B36DF-1833-4A3F-A652-E77184586401}" destId="{5D4A4B53-F79F-4756-96AF-233A107E4B94}" srcOrd="1" destOrd="0" presId="urn:microsoft.com/office/officeart/2005/8/layout/default"/>
    <dgm:cxn modelId="{FCEF01A7-F915-443E-8B3E-3C7AC18103FF}" type="presParOf" srcId="{F33B36DF-1833-4A3F-A652-E77184586401}" destId="{F873F975-A074-4384-83FE-70C81063AB2B}" srcOrd="2" destOrd="0" presId="urn:microsoft.com/office/officeart/2005/8/layout/default"/>
    <dgm:cxn modelId="{FD79F8F2-C7A1-441C-946E-6625894ACD31}" type="presParOf" srcId="{F33B36DF-1833-4A3F-A652-E77184586401}" destId="{B5DAA465-E6BE-4D55-B602-5AAAB2E35D20}" srcOrd="3" destOrd="0" presId="urn:microsoft.com/office/officeart/2005/8/layout/default"/>
    <dgm:cxn modelId="{48C24830-1F0E-4AE7-B665-249F9D9C1B04}" type="presParOf" srcId="{F33B36DF-1833-4A3F-A652-E77184586401}" destId="{7568BD9A-F430-4060-A12D-D5A0A127ADED}" srcOrd="4" destOrd="0" presId="urn:microsoft.com/office/officeart/2005/8/layout/default"/>
    <dgm:cxn modelId="{84CF49EA-7597-4492-AEF9-07F8E6B301AE}" type="presParOf" srcId="{F33B36DF-1833-4A3F-A652-E77184586401}" destId="{606253D9-B86F-4055-A11A-A9C538F940C4}" srcOrd="5" destOrd="0" presId="urn:microsoft.com/office/officeart/2005/8/layout/default"/>
    <dgm:cxn modelId="{DB150A7C-E668-4BF4-8A01-2445F2061B4C}" type="presParOf" srcId="{F33B36DF-1833-4A3F-A652-E77184586401}" destId="{657B83B1-F38A-47D5-87F0-00F3CB05F1D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A8E4E1-DC95-4FBC-811D-4A696B0F8A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E7A17CB-75D1-42DF-BDD8-BD1E598C0DE5}">
      <dgm:prSet phldrT="[Texte]"/>
      <dgm:spPr/>
      <dgm:t>
        <a:bodyPr/>
        <a:lstStyle/>
        <a:p>
          <a:r>
            <a:rPr lang="fr-FR" dirty="0" smtClean="0"/>
            <a:t>Critères indépendants (pas de double peine)</a:t>
          </a:r>
          <a:endParaRPr lang="fr-FR" dirty="0"/>
        </a:p>
      </dgm:t>
    </dgm:pt>
    <dgm:pt modelId="{61FEBA95-9CC4-4DD0-B7F3-9F824FB8166C}" type="parTrans" cxnId="{B30F186F-0FE6-4786-BE72-B8CEB9D4F38A}">
      <dgm:prSet/>
      <dgm:spPr/>
      <dgm:t>
        <a:bodyPr/>
        <a:lstStyle/>
        <a:p>
          <a:endParaRPr lang="fr-FR"/>
        </a:p>
      </dgm:t>
    </dgm:pt>
    <dgm:pt modelId="{DC524A5C-690C-4DA1-942C-97208FDA840D}" type="sibTrans" cxnId="{B30F186F-0FE6-4786-BE72-B8CEB9D4F38A}">
      <dgm:prSet/>
      <dgm:spPr/>
      <dgm:t>
        <a:bodyPr/>
        <a:lstStyle/>
        <a:p>
          <a:endParaRPr lang="fr-FR"/>
        </a:p>
      </dgm:t>
    </dgm:pt>
    <dgm:pt modelId="{940C814A-182F-4FCF-ACE4-84B2AC682EF0}">
      <dgm:prSet phldrT="[Texte]"/>
      <dgm:spPr/>
      <dgm:t>
        <a:bodyPr/>
        <a:lstStyle/>
        <a:p>
          <a:r>
            <a:rPr lang="fr-FR" dirty="0" smtClean="0"/>
            <a:t>En nombre suffisant mais pas pléthorique</a:t>
          </a:r>
          <a:endParaRPr lang="fr-FR" dirty="0"/>
        </a:p>
      </dgm:t>
    </dgm:pt>
    <dgm:pt modelId="{DBF159D9-0700-4345-8CB8-5DCFB959E5C9}" type="parTrans" cxnId="{5690C414-5D72-42CC-8D09-0D21E471D2AE}">
      <dgm:prSet/>
      <dgm:spPr/>
      <dgm:t>
        <a:bodyPr/>
        <a:lstStyle/>
        <a:p>
          <a:endParaRPr lang="fr-FR"/>
        </a:p>
      </dgm:t>
    </dgm:pt>
    <dgm:pt modelId="{5FE21112-EBD1-4404-A4B0-7A693C221A63}" type="sibTrans" cxnId="{5690C414-5D72-42CC-8D09-0D21E471D2AE}">
      <dgm:prSet/>
      <dgm:spPr/>
      <dgm:t>
        <a:bodyPr/>
        <a:lstStyle/>
        <a:p>
          <a:endParaRPr lang="fr-FR"/>
        </a:p>
      </dgm:t>
    </dgm:pt>
    <dgm:pt modelId="{D72DBF39-E0A9-4F8E-924C-68CB9244066E}">
      <dgm:prSet phldrT="[Texte]"/>
      <dgm:spPr/>
      <dgm:t>
        <a:bodyPr/>
        <a:lstStyle/>
        <a:p>
          <a:r>
            <a:rPr lang="fr-FR" dirty="0" smtClean="0"/>
            <a:t>En évitant la « check-list »</a:t>
          </a:r>
          <a:endParaRPr lang="fr-FR" dirty="0"/>
        </a:p>
      </dgm:t>
    </dgm:pt>
    <dgm:pt modelId="{7A4DDA28-F5D2-47AA-A0E0-2F41487FA503}" type="parTrans" cxnId="{70CB5256-3C10-4E47-AB5E-24526AFE788C}">
      <dgm:prSet/>
      <dgm:spPr/>
      <dgm:t>
        <a:bodyPr/>
        <a:lstStyle/>
        <a:p>
          <a:endParaRPr lang="fr-FR"/>
        </a:p>
      </dgm:t>
    </dgm:pt>
    <dgm:pt modelId="{690E287C-927E-4366-B217-3DD395BAC260}" type="sibTrans" cxnId="{70CB5256-3C10-4E47-AB5E-24526AFE788C}">
      <dgm:prSet/>
      <dgm:spPr/>
      <dgm:t>
        <a:bodyPr/>
        <a:lstStyle/>
        <a:p>
          <a:endParaRPr lang="fr-FR"/>
        </a:p>
      </dgm:t>
    </dgm:pt>
    <dgm:pt modelId="{848F8A8B-5F22-4FCF-A753-898A2BA88B39}">
      <dgm:prSet phldrT="[Texte]"/>
      <dgm:spPr/>
      <dgm:t>
        <a:bodyPr/>
        <a:lstStyle/>
        <a:p>
          <a:r>
            <a:rPr lang="fr-FR" dirty="0" smtClean="0"/>
            <a:t>Qui permettent d’inférer un apprentissage</a:t>
          </a:r>
          <a:endParaRPr lang="fr-FR" dirty="0"/>
        </a:p>
      </dgm:t>
    </dgm:pt>
    <dgm:pt modelId="{EF352438-A3AF-4225-BF32-BABB017716D4}" type="parTrans" cxnId="{ED94095E-DF52-4A22-B655-3629C5A927F9}">
      <dgm:prSet/>
      <dgm:spPr/>
      <dgm:t>
        <a:bodyPr/>
        <a:lstStyle/>
        <a:p>
          <a:endParaRPr lang="fr-FR"/>
        </a:p>
      </dgm:t>
    </dgm:pt>
    <dgm:pt modelId="{9B2202B5-64B4-49E9-BE9C-A9BA3E7914FC}" type="sibTrans" cxnId="{ED94095E-DF52-4A22-B655-3629C5A927F9}">
      <dgm:prSet/>
      <dgm:spPr/>
      <dgm:t>
        <a:bodyPr/>
        <a:lstStyle/>
        <a:p>
          <a:endParaRPr lang="fr-FR"/>
        </a:p>
      </dgm:t>
    </dgm:pt>
    <dgm:pt modelId="{F33B36DF-1833-4A3F-A652-E77184586401}" type="pres">
      <dgm:prSet presAssocID="{39A8E4E1-DC95-4FBC-811D-4A696B0F8AB7}" presName="diagram" presStyleCnt="0">
        <dgm:presLayoutVars>
          <dgm:dir/>
          <dgm:resizeHandles val="exact"/>
        </dgm:presLayoutVars>
      </dgm:prSet>
      <dgm:spPr/>
    </dgm:pt>
    <dgm:pt modelId="{D01D930F-B6A4-42CF-8054-0ACF5DFD19FB}" type="pres">
      <dgm:prSet presAssocID="{DE7A17CB-75D1-42DF-BDD8-BD1E598C0DE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4A4B53-F79F-4756-96AF-233A107E4B94}" type="pres">
      <dgm:prSet presAssocID="{DC524A5C-690C-4DA1-942C-97208FDA840D}" presName="sibTrans" presStyleCnt="0"/>
      <dgm:spPr/>
    </dgm:pt>
    <dgm:pt modelId="{F873F975-A074-4384-83FE-70C81063AB2B}" type="pres">
      <dgm:prSet presAssocID="{848F8A8B-5F22-4FCF-A753-898A2BA88B3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DAA465-E6BE-4D55-B602-5AAAB2E35D20}" type="pres">
      <dgm:prSet presAssocID="{9B2202B5-64B4-49E9-BE9C-A9BA3E7914FC}" presName="sibTrans" presStyleCnt="0"/>
      <dgm:spPr/>
    </dgm:pt>
    <dgm:pt modelId="{7568BD9A-F430-4060-A12D-D5A0A127ADED}" type="pres">
      <dgm:prSet presAssocID="{940C814A-182F-4FCF-ACE4-84B2AC682E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6253D9-B86F-4055-A11A-A9C538F940C4}" type="pres">
      <dgm:prSet presAssocID="{5FE21112-EBD1-4404-A4B0-7A693C221A63}" presName="sibTrans" presStyleCnt="0"/>
      <dgm:spPr/>
    </dgm:pt>
    <dgm:pt modelId="{657B83B1-F38A-47D5-87F0-00F3CB05F1DC}" type="pres">
      <dgm:prSet presAssocID="{D72DBF39-E0A9-4F8E-924C-68CB9244066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E34443C-D878-4FBA-BA7C-9975845D3290}" type="presOf" srcId="{39A8E4E1-DC95-4FBC-811D-4A696B0F8AB7}" destId="{F33B36DF-1833-4A3F-A652-E77184586401}" srcOrd="0" destOrd="0" presId="urn:microsoft.com/office/officeart/2005/8/layout/default"/>
    <dgm:cxn modelId="{618BD7E6-7D0F-42BF-B71D-031A7BC174B7}" type="presOf" srcId="{940C814A-182F-4FCF-ACE4-84B2AC682EF0}" destId="{7568BD9A-F430-4060-A12D-D5A0A127ADED}" srcOrd="0" destOrd="0" presId="urn:microsoft.com/office/officeart/2005/8/layout/default"/>
    <dgm:cxn modelId="{70CB5256-3C10-4E47-AB5E-24526AFE788C}" srcId="{39A8E4E1-DC95-4FBC-811D-4A696B0F8AB7}" destId="{D72DBF39-E0A9-4F8E-924C-68CB9244066E}" srcOrd="3" destOrd="0" parTransId="{7A4DDA28-F5D2-47AA-A0E0-2F41487FA503}" sibTransId="{690E287C-927E-4366-B217-3DD395BAC260}"/>
    <dgm:cxn modelId="{ED94095E-DF52-4A22-B655-3629C5A927F9}" srcId="{39A8E4E1-DC95-4FBC-811D-4A696B0F8AB7}" destId="{848F8A8B-5F22-4FCF-A753-898A2BA88B39}" srcOrd="1" destOrd="0" parTransId="{EF352438-A3AF-4225-BF32-BABB017716D4}" sibTransId="{9B2202B5-64B4-49E9-BE9C-A9BA3E7914FC}"/>
    <dgm:cxn modelId="{0D645AD6-B3C9-4355-9019-3C921C18DA8B}" type="presOf" srcId="{DE7A17CB-75D1-42DF-BDD8-BD1E598C0DE5}" destId="{D01D930F-B6A4-42CF-8054-0ACF5DFD19FB}" srcOrd="0" destOrd="0" presId="urn:microsoft.com/office/officeart/2005/8/layout/default"/>
    <dgm:cxn modelId="{6E4BC437-A249-4025-B0A3-7847EE160D73}" type="presOf" srcId="{848F8A8B-5F22-4FCF-A753-898A2BA88B39}" destId="{F873F975-A074-4384-83FE-70C81063AB2B}" srcOrd="0" destOrd="0" presId="urn:microsoft.com/office/officeart/2005/8/layout/default"/>
    <dgm:cxn modelId="{5690C414-5D72-42CC-8D09-0D21E471D2AE}" srcId="{39A8E4E1-DC95-4FBC-811D-4A696B0F8AB7}" destId="{940C814A-182F-4FCF-ACE4-84B2AC682EF0}" srcOrd="2" destOrd="0" parTransId="{DBF159D9-0700-4345-8CB8-5DCFB959E5C9}" sibTransId="{5FE21112-EBD1-4404-A4B0-7A693C221A63}"/>
    <dgm:cxn modelId="{B30F186F-0FE6-4786-BE72-B8CEB9D4F38A}" srcId="{39A8E4E1-DC95-4FBC-811D-4A696B0F8AB7}" destId="{DE7A17CB-75D1-42DF-BDD8-BD1E598C0DE5}" srcOrd="0" destOrd="0" parTransId="{61FEBA95-9CC4-4DD0-B7F3-9F824FB8166C}" sibTransId="{DC524A5C-690C-4DA1-942C-97208FDA840D}"/>
    <dgm:cxn modelId="{A1D5567C-2565-47EB-9C91-651C8E65E1C5}" type="presOf" srcId="{D72DBF39-E0A9-4F8E-924C-68CB9244066E}" destId="{657B83B1-F38A-47D5-87F0-00F3CB05F1DC}" srcOrd="0" destOrd="0" presId="urn:microsoft.com/office/officeart/2005/8/layout/default"/>
    <dgm:cxn modelId="{C01D722C-4E96-4F72-A2FE-C3DE6CC09F26}" type="presParOf" srcId="{F33B36DF-1833-4A3F-A652-E77184586401}" destId="{D01D930F-B6A4-42CF-8054-0ACF5DFD19FB}" srcOrd="0" destOrd="0" presId="urn:microsoft.com/office/officeart/2005/8/layout/default"/>
    <dgm:cxn modelId="{5CB67892-ABD9-47A9-AFBB-DF8A9F4D4ABE}" type="presParOf" srcId="{F33B36DF-1833-4A3F-A652-E77184586401}" destId="{5D4A4B53-F79F-4756-96AF-233A107E4B94}" srcOrd="1" destOrd="0" presId="urn:microsoft.com/office/officeart/2005/8/layout/default"/>
    <dgm:cxn modelId="{FCEF01A7-F915-443E-8B3E-3C7AC18103FF}" type="presParOf" srcId="{F33B36DF-1833-4A3F-A652-E77184586401}" destId="{F873F975-A074-4384-83FE-70C81063AB2B}" srcOrd="2" destOrd="0" presId="urn:microsoft.com/office/officeart/2005/8/layout/default"/>
    <dgm:cxn modelId="{FD79F8F2-C7A1-441C-946E-6625894ACD31}" type="presParOf" srcId="{F33B36DF-1833-4A3F-A652-E77184586401}" destId="{B5DAA465-E6BE-4D55-B602-5AAAB2E35D20}" srcOrd="3" destOrd="0" presId="urn:microsoft.com/office/officeart/2005/8/layout/default"/>
    <dgm:cxn modelId="{48C24830-1F0E-4AE7-B665-249F9D9C1B04}" type="presParOf" srcId="{F33B36DF-1833-4A3F-A652-E77184586401}" destId="{7568BD9A-F430-4060-A12D-D5A0A127ADED}" srcOrd="4" destOrd="0" presId="urn:microsoft.com/office/officeart/2005/8/layout/default"/>
    <dgm:cxn modelId="{84CF49EA-7597-4492-AEF9-07F8E6B301AE}" type="presParOf" srcId="{F33B36DF-1833-4A3F-A652-E77184586401}" destId="{606253D9-B86F-4055-A11A-A9C538F940C4}" srcOrd="5" destOrd="0" presId="urn:microsoft.com/office/officeart/2005/8/layout/default"/>
    <dgm:cxn modelId="{DB150A7C-E668-4BF4-8A01-2445F2061B4C}" type="presParOf" srcId="{F33B36DF-1833-4A3F-A652-E77184586401}" destId="{657B83B1-F38A-47D5-87F0-00F3CB05F1D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1BFBE53-EFB4-4B2D-BAD6-242534E2E879}" type="doc">
      <dgm:prSet loTypeId="urn:microsoft.com/office/officeart/2005/8/layout/vList5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655067D3-BB89-40B2-ADFB-ED533876AFB3}">
      <dgm:prSet phldrT="[Texte]"/>
      <dgm:spPr/>
      <dgm:t>
        <a:bodyPr/>
        <a:lstStyle/>
        <a:p>
          <a:r>
            <a:rPr lang="fr-FR" dirty="0" smtClean="0"/>
            <a:t>Pertinence</a:t>
          </a:r>
          <a:endParaRPr lang="fr-FR" dirty="0"/>
        </a:p>
      </dgm:t>
    </dgm:pt>
    <dgm:pt modelId="{BA69B89F-7E09-4BC2-8C8D-3CC819552CBB}" type="parTrans" cxnId="{A497FE80-27F3-4F20-B812-29F360D694F0}">
      <dgm:prSet/>
      <dgm:spPr/>
      <dgm:t>
        <a:bodyPr/>
        <a:lstStyle/>
        <a:p>
          <a:endParaRPr lang="fr-FR"/>
        </a:p>
      </dgm:t>
    </dgm:pt>
    <dgm:pt modelId="{70950B7A-3D1D-47C1-A884-2900C7040B82}" type="sibTrans" cxnId="{A497FE80-27F3-4F20-B812-29F360D694F0}">
      <dgm:prSet/>
      <dgm:spPr/>
      <dgm:t>
        <a:bodyPr/>
        <a:lstStyle/>
        <a:p>
          <a:endParaRPr lang="fr-FR"/>
        </a:p>
      </dgm:t>
    </dgm:pt>
    <dgm:pt modelId="{34976273-51D9-4FD5-8EBF-A1A891F2265D}">
      <dgm:prSet phldrT="[Texte]"/>
      <dgm:spPr/>
      <dgm:t>
        <a:bodyPr/>
        <a:lstStyle/>
        <a:p>
          <a:r>
            <a:rPr lang="fr-FR" dirty="0" smtClean="0"/>
            <a:t>Adéquation de la production à la situation</a:t>
          </a:r>
          <a:endParaRPr lang="fr-FR" dirty="0"/>
        </a:p>
      </dgm:t>
    </dgm:pt>
    <dgm:pt modelId="{7C8AC2B6-B1B9-45A0-94D2-BB288AD2CDD2}" type="parTrans" cxnId="{27565B43-394E-41EE-BE09-A26770B0AA87}">
      <dgm:prSet/>
      <dgm:spPr/>
      <dgm:t>
        <a:bodyPr/>
        <a:lstStyle/>
        <a:p>
          <a:endParaRPr lang="fr-FR"/>
        </a:p>
      </dgm:t>
    </dgm:pt>
    <dgm:pt modelId="{5337DC0F-C5EB-4222-9B55-38AB6EFE84FE}" type="sibTrans" cxnId="{27565B43-394E-41EE-BE09-A26770B0AA87}">
      <dgm:prSet/>
      <dgm:spPr/>
      <dgm:t>
        <a:bodyPr/>
        <a:lstStyle/>
        <a:p>
          <a:endParaRPr lang="fr-FR"/>
        </a:p>
      </dgm:t>
    </dgm:pt>
    <dgm:pt modelId="{8CDA0838-A664-4DE2-A68E-3EE241A42FEF}">
      <dgm:prSet phldrT="[Texte]"/>
      <dgm:spPr/>
      <dgm:t>
        <a:bodyPr/>
        <a:lstStyle/>
        <a:p>
          <a:r>
            <a:rPr lang="fr-FR" dirty="0" smtClean="0"/>
            <a:t>L’étudiant fait-il bien ce qu’il doit faire ?</a:t>
          </a:r>
          <a:endParaRPr lang="fr-FR" dirty="0"/>
        </a:p>
      </dgm:t>
    </dgm:pt>
    <dgm:pt modelId="{FC634113-D77D-4A0E-8108-DAD1E7B289A5}" type="parTrans" cxnId="{C8626391-F32C-4AC1-AACD-56687D1EE856}">
      <dgm:prSet/>
      <dgm:spPr/>
      <dgm:t>
        <a:bodyPr/>
        <a:lstStyle/>
        <a:p>
          <a:endParaRPr lang="fr-FR"/>
        </a:p>
      </dgm:t>
    </dgm:pt>
    <dgm:pt modelId="{4EAEBE3F-8AD9-40BF-8434-675DD5B0F39F}" type="sibTrans" cxnId="{C8626391-F32C-4AC1-AACD-56687D1EE856}">
      <dgm:prSet/>
      <dgm:spPr/>
      <dgm:t>
        <a:bodyPr/>
        <a:lstStyle/>
        <a:p>
          <a:endParaRPr lang="fr-FR"/>
        </a:p>
      </dgm:t>
    </dgm:pt>
    <dgm:pt modelId="{3594F268-25C9-48D4-9FF0-7CEDE9684E4C}">
      <dgm:prSet phldrT="[Texte]"/>
      <dgm:spPr/>
      <dgm:t>
        <a:bodyPr/>
        <a:lstStyle/>
        <a:p>
          <a:r>
            <a:rPr lang="fr-FR" dirty="0" smtClean="0"/>
            <a:t>Justesse</a:t>
          </a:r>
          <a:endParaRPr lang="fr-FR" dirty="0"/>
        </a:p>
      </dgm:t>
    </dgm:pt>
    <dgm:pt modelId="{39923591-9FD8-4013-AF3F-BD033D139108}" type="parTrans" cxnId="{96AC2FFC-60C0-4974-ADA0-C20420936F40}">
      <dgm:prSet/>
      <dgm:spPr/>
      <dgm:t>
        <a:bodyPr/>
        <a:lstStyle/>
        <a:p>
          <a:endParaRPr lang="fr-FR"/>
        </a:p>
      </dgm:t>
    </dgm:pt>
    <dgm:pt modelId="{1677708D-2BF8-4E25-AD65-C521D918660D}" type="sibTrans" cxnId="{96AC2FFC-60C0-4974-ADA0-C20420936F40}">
      <dgm:prSet/>
      <dgm:spPr/>
      <dgm:t>
        <a:bodyPr/>
        <a:lstStyle/>
        <a:p>
          <a:endParaRPr lang="fr-FR"/>
        </a:p>
      </dgm:t>
    </dgm:pt>
    <dgm:pt modelId="{46A1AB20-5A11-4D47-B7AF-9BA3C8C216A7}">
      <dgm:prSet phldrT="[Texte]"/>
      <dgm:spPr/>
      <dgm:t>
        <a:bodyPr/>
        <a:lstStyle/>
        <a:p>
          <a:r>
            <a:rPr lang="fr-FR" dirty="0" smtClean="0"/>
            <a:t>Utilisation correcte des concepts</a:t>
          </a:r>
          <a:endParaRPr lang="fr-FR" dirty="0"/>
        </a:p>
      </dgm:t>
    </dgm:pt>
    <dgm:pt modelId="{ECB66895-65F8-4751-BEB4-71F1FD1687A2}" type="parTrans" cxnId="{2205B1BB-BC62-4024-B6FA-C04819F17283}">
      <dgm:prSet/>
      <dgm:spPr/>
      <dgm:t>
        <a:bodyPr/>
        <a:lstStyle/>
        <a:p>
          <a:endParaRPr lang="fr-FR"/>
        </a:p>
      </dgm:t>
    </dgm:pt>
    <dgm:pt modelId="{BEF1EB5A-B2CF-4E4A-AADD-D8DFD2C319C4}" type="sibTrans" cxnId="{2205B1BB-BC62-4024-B6FA-C04819F17283}">
      <dgm:prSet/>
      <dgm:spPr/>
      <dgm:t>
        <a:bodyPr/>
        <a:lstStyle/>
        <a:p>
          <a:endParaRPr lang="fr-FR"/>
        </a:p>
      </dgm:t>
    </dgm:pt>
    <dgm:pt modelId="{558AE81C-D251-401F-8FC9-C9B4CACCABAC}">
      <dgm:prSet phldrT="[Texte]"/>
      <dgm:spPr/>
      <dgm:t>
        <a:bodyPr/>
        <a:lstStyle/>
        <a:p>
          <a:r>
            <a:rPr lang="fr-FR" dirty="0" smtClean="0"/>
            <a:t>Cohérence</a:t>
          </a:r>
          <a:endParaRPr lang="fr-FR" dirty="0"/>
        </a:p>
      </dgm:t>
    </dgm:pt>
    <dgm:pt modelId="{9A21BC01-13FD-41DD-8500-151507B080CA}" type="parTrans" cxnId="{609FB397-3142-4EDD-A169-1BE9A1DC3D33}">
      <dgm:prSet/>
      <dgm:spPr/>
      <dgm:t>
        <a:bodyPr/>
        <a:lstStyle/>
        <a:p>
          <a:endParaRPr lang="fr-FR"/>
        </a:p>
      </dgm:t>
    </dgm:pt>
    <dgm:pt modelId="{D9EBAED6-3B25-49B5-A2B4-694062557C4A}" type="sibTrans" cxnId="{609FB397-3142-4EDD-A169-1BE9A1DC3D33}">
      <dgm:prSet/>
      <dgm:spPr/>
      <dgm:t>
        <a:bodyPr/>
        <a:lstStyle/>
        <a:p>
          <a:endParaRPr lang="fr-FR"/>
        </a:p>
      </dgm:t>
    </dgm:pt>
    <dgm:pt modelId="{CB3B3383-5C82-4D99-97F7-2BE92C300C7E}">
      <dgm:prSet phldrT="[Texte]"/>
      <dgm:spPr/>
      <dgm:t>
        <a:bodyPr/>
        <a:lstStyle/>
        <a:p>
          <a:r>
            <a:rPr lang="fr-FR" dirty="0" smtClean="0"/>
            <a:t>Utilisation d’une démarche logique</a:t>
          </a:r>
          <a:endParaRPr lang="fr-FR" dirty="0"/>
        </a:p>
      </dgm:t>
    </dgm:pt>
    <dgm:pt modelId="{53B0360F-5379-4AD4-A78A-47EE3CD97014}" type="parTrans" cxnId="{D31A8BC4-0BE6-478B-8CCA-984E6DC4CACB}">
      <dgm:prSet/>
      <dgm:spPr/>
      <dgm:t>
        <a:bodyPr/>
        <a:lstStyle/>
        <a:p>
          <a:endParaRPr lang="fr-FR"/>
        </a:p>
      </dgm:t>
    </dgm:pt>
    <dgm:pt modelId="{A7A45BFC-0DED-4E34-826B-E1D3266AE4A1}" type="sibTrans" cxnId="{D31A8BC4-0BE6-478B-8CCA-984E6DC4CACB}">
      <dgm:prSet/>
      <dgm:spPr/>
      <dgm:t>
        <a:bodyPr/>
        <a:lstStyle/>
        <a:p>
          <a:endParaRPr lang="fr-FR"/>
        </a:p>
      </dgm:t>
    </dgm:pt>
    <dgm:pt modelId="{D5B5EC88-9CC5-4BD8-A99B-F13D07D30BEC}">
      <dgm:prSet phldrT="[Texte]"/>
      <dgm:spPr/>
      <dgm:t>
        <a:bodyPr/>
        <a:lstStyle/>
        <a:p>
          <a:r>
            <a:rPr lang="fr-FR" dirty="0" smtClean="0"/>
            <a:t>Complétude</a:t>
          </a:r>
          <a:endParaRPr lang="fr-FR" dirty="0"/>
        </a:p>
      </dgm:t>
    </dgm:pt>
    <dgm:pt modelId="{6C166586-D296-46CA-8E10-37FC4EFADB01}" type="parTrans" cxnId="{C470EAE1-FC49-41FE-89E7-1F5205176D42}">
      <dgm:prSet/>
      <dgm:spPr/>
      <dgm:t>
        <a:bodyPr/>
        <a:lstStyle/>
        <a:p>
          <a:endParaRPr lang="fr-FR"/>
        </a:p>
      </dgm:t>
    </dgm:pt>
    <dgm:pt modelId="{22BBDBE4-6795-45B3-A710-F12812338583}" type="sibTrans" cxnId="{C470EAE1-FC49-41FE-89E7-1F5205176D42}">
      <dgm:prSet/>
      <dgm:spPr/>
      <dgm:t>
        <a:bodyPr/>
        <a:lstStyle/>
        <a:p>
          <a:endParaRPr lang="fr-FR"/>
        </a:p>
      </dgm:t>
    </dgm:pt>
    <dgm:pt modelId="{5AEE65E5-9A63-4458-B1C7-B803180B9966}">
      <dgm:prSet phldrT="[Texte]"/>
      <dgm:spPr/>
      <dgm:t>
        <a:bodyPr/>
        <a:lstStyle/>
        <a:p>
          <a:r>
            <a:rPr lang="fr-FR" dirty="0" smtClean="0"/>
            <a:t>Caractère complet de la réponse</a:t>
          </a:r>
          <a:endParaRPr lang="fr-FR" dirty="0"/>
        </a:p>
      </dgm:t>
    </dgm:pt>
    <dgm:pt modelId="{352ABD31-45B6-416B-9714-DB017456E804}" type="parTrans" cxnId="{45173408-9862-4500-9F2F-1AEAB220AF4A}">
      <dgm:prSet/>
      <dgm:spPr/>
      <dgm:t>
        <a:bodyPr/>
        <a:lstStyle/>
        <a:p>
          <a:endParaRPr lang="fr-FR"/>
        </a:p>
      </dgm:t>
    </dgm:pt>
    <dgm:pt modelId="{19377B83-8B75-4541-8AC0-202933A20C60}" type="sibTrans" cxnId="{45173408-9862-4500-9F2F-1AEAB220AF4A}">
      <dgm:prSet/>
      <dgm:spPr/>
      <dgm:t>
        <a:bodyPr/>
        <a:lstStyle/>
        <a:p>
          <a:endParaRPr lang="fr-FR"/>
        </a:p>
      </dgm:t>
    </dgm:pt>
    <dgm:pt modelId="{B834B2A9-EA37-4804-A0FF-3AE28A5D433E}">
      <dgm:prSet phldrT="[Texte]"/>
      <dgm:spPr/>
      <dgm:t>
        <a:bodyPr/>
        <a:lstStyle/>
        <a:p>
          <a:r>
            <a:rPr lang="fr-FR" dirty="0" smtClean="0"/>
            <a:t>Est-ce que l’étudiant fait correctement ce qu’il fait </a:t>
          </a:r>
          <a:r>
            <a:rPr lang="fr-FR" dirty="0" smtClean="0"/>
            <a:t>?</a:t>
          </a:r>
          <a:endParaRPr lang="fr-FR" dirty="0"/>
        </a:p>
      </dgm:t>
    </dgm:pt>
    <dgm:pt modelId="{EC2FE03B-FA4C-478E-BBA5-3A95AEFEE8A6}" type="parTrans" cxnId="{47EF7736-181C-4BE2-AC21-F8871E42FCA1}">
      <dgm:prSet/>
      <dgm:spPr/>
      <dgm:t>
        <a:bodyPr/>
        <a:lstStyle/>
        <a:p>
          <a:endParaRPr lang="fr-FR"/>
        </a:p>
      </dgm:t>
    </dgm:pt>
    <dgm:pt modelId="{8E696F0A-81D5-464B-8658-EAAFC375147F}" type="sibTrans" cxnId="{47EF7736-181C-4BE2-AC21-F8871E42FCA1}">
      <dgm:prSet/>
      <dgm:spPr/>
      <dgm:t>
        <a:bodyPr/>
        <a:lstStyle/>
        <a:p>
          <a:endParaRPr lang="fr-FR"/>
        </a:p>
      </dgm:t>
    </dgm:pt>
    <dgm:pt modelId="{88C7E4C7-5D33-482D-9F0D-ED1049BC881C}" type="pres">
      <dgm:prSet presAssocID="{51BFBE53-EFB4-4B2D-BAD6-242534E2E8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EC20111-1787-46ED-85F3-DAFE517DA93C}" type="pres">
      <dgm:prSet presAssocID="{655067D3-BB89-40B2-ADFB-ED533876AFB3}" presName="linNode" presStyleCnt="0"/>
      <dgm:spPr/>
      <dgm:t>
        <a:bodyPr/>
        <a:lstStyle/>
        <a:p>
          <a:endParaRPr lang="fr-FR"/>
        </a:p>
      </dgm:t>
    </dgm:pt>
    <dgm:pt modelId="{563F728D-E4C1-4594-9676-283B2FD2ABD1}" type="pres">
      <dgm:prSet presAssocID="{655067D3-BB89-40B2-ADFB-ED533876AFB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C50F5A-F58B-4C75-A734-E2043F05C03C}" type="pres">
      <dgm:prSet presAssocID="{655067D3-BB89-40B2-ADFB-ED533876AFB3}" presName="descendantText" presStyleLbl="alignAccFollowNode1" presStyleIdx="0" presStyleCnt="4" custScaleX="1410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666DD4-D69B-47B9-9A8D-2BFCD8ECB9BB}" type="pres">
      <dgm:prSet presAssocID="{70950B7A-3D1D-47C1-A884-2900C7040B82}" presName="sp" presStyleCnt="0"/>
      <dgm:spPr/>
      <dgm:t>
        <a:bodyPr/>
        <a:lstStyle/>
        <a:p>
          <a:endParaRPr lang="fr-FR"/>
        </a:p>
      </dgm:t>
    </dgm:pt>
    <dgm:pt modelId="{833F3E49-3C6E-4A6A-A5C4-AEC732B549AD}" type="pres">
      <dgm:prSet presAssocID="{3594F268-25C9-48D4-9FF0-7CEDE9684E4C}" presName="linNode" presStyleCnt="0"/>
      <dgm:spPr/>
      <dgm:t>
        <a:bodyPr/>
        <a:lstStyle/>
        <a:p>
          <a:endParaRPr lang="fr-FR"/>
        </a:p>
      </dgm:t>
    </dgm:pt>
    <dgm:pt modelId="{7295D4B2-90C5-48BD-9923-E3BCE5D91B63}" type="pres">
      <dgm:prSet presAssocID="{3594F268-25C9-48D4-9FF0-7CEDE9684E4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43DDBB-35A1-4B8A-B179-DAE44465D006}" type="pres">
      <dgm:prSet presAssocID="{3594F268-25C9-48D4-9FF0-7CEDE9684E4C}" presName="descendantText" presStyleLbl="alignAccFollowNode1" presStyleIdx="1" presStyleCnt="4" custScaleX="1410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788721-A9F6-40CF-A57D-23FD2C8BAF72}" type="pres">
      <dgm:prSet presAssocID="{1677708D-2BF8-4E25-AD65-C521D918660D}" presName="sp" presStyleCnt="0"/>
      <dgm:spPr/>
      <dgm:t>
        <a:bodyPr/>
        <a:lstStyle/>
        <a:p>
          <a:endParaRPr lang="fr-FR"/>
        </a:p>
      </dgm:t>
    </dgm:pt>
    <dgm:pt modelId="{13B7CBA3-DA56-4946-B8BF-6D09F6DB1F7B}" type="pres">
      <dgm:prSet presAssocID="{558AE81C-D251-401F-8FC9-C9B4CACCABAC}" presName="linNode" presStyleCnt="0"/>
      <dgm:spPr/>
      <dgm:t>
        <a:bodyPr/>
        <a:lstStyle/>
        <a:p>
          <a:endParaRPr lang="fr-FR"/>
        </a:p>
      </dgm:t>
    </dgm:pt>
    <dgm:pt modelId="{AA2FC907-D8E5-4646-B37A-7764F5B9321D}" type="pres">
      <dgm:prSet presAssocID="{558AE81C-D251-401F-8FC9-C9B4CACCABAC}" presName="parentText" presStyleLbl="node1" presStyleIdx="2" presStyleCnt="4" custScaleY="57798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A624F3-7151-48EF-B726-8E8553FF59DC}" type="pres">
      <dgm:prSet presAssocID="{558AE81C-D251-401F-8FC9-C9B4CACCABAC}" presName="descendantText" presStyleLbl="alignAccFollowNode1" presStyleIdx="2" presStyleCnt="4" custScaleX="141029" custScaleY="5779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25B5E3-4F4B-420C-8A5E-53D5A09D129C}" type="pres">
      <dgm:prSet presAssocID="{D9EBAED6-3B25-49B5-A2B4-694062557C4A}" presName="sp" presStyleCnt="0"/>
      <dgm:spPr/>
      <dgm:t>
        <a:bodyPr/>
        <a:lstStyle/>
        <a:p>
          <a:endParaRPr lang="fr-FR"/>
        </a:p>
      </dgm:t>
    </dgm:pt>
    <dgm:pt modelId="{F207A97A-08DD-4121-A292-C617ADE59401}" type="pres">
      <dgm:prSet presAssocID="{D5B5EC88-9CC5-4BD8-A99B-F13D07D30BEC}" presName="linNode" presStyleCnt="0"/>
      <dgm:spPr/>
      <dgm:t>
        <a:bodyPr/>
        <a:lstStyle/>
        <a:p>
          <a:endParaRPr lang="fr-FR"/>
        </a:p>
      </dgm:t>
    </dgm:pt>
    <dgm:pt modelId="{A8708D7C-052A-4ACE-862D-300CCFBCC64D}" type="pres">
      <dgm:prSet presAssocID="{D5B5EC88-9CC5-4BD8-A99B-F13D07D30BEC}" presName="parentText" presStyleLbl="node1" presStyleIdx="3" presStyleCnt="4" custScaleY="57798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DDC7F5-6412-4248-818E-D5B9143C4538}" type="pres">
      <dgm:prSet presAssocID="{D5B5EC88-9CC5-4BD8-A99B-F13D07D30BEC}" presName="descendantText" presStyleLbl="alignAccFollowNode1" presStyleIdx="3" presStyleCnt="4" custScaleX="141029" custScaleY="5779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31A8BC4-0BE6-478B-8CCA-984E6DC4CACB}" srcId="{558AE81C-D251-401F-8FC9-C9B4CACCABAC}" destId="{CB3B3383-5C82-4D99-97F7-2BE92C300C7E}" srcOrd="0" destOrd="0" parTransId="{53B0360F-5379-4AD4-A78A-47EE3CD97014}" sibTransId="{A7A45BFC-0DED-4E34-826B-E1D3266AE4A1}"/>
    <dgm:cxn modelId="{47EF7736-181C-4BE2-AC21-F8871E42FCA1}" srcId="{3594F268-25C9-48D4-9FF0-7CEDE9684E4C}" destId="{B834B2A9-EA37-4804-A0FF-3AE28A5D433E}" srcOrd="1" destOrd="0" parTransId="{EC2FE03B-FA4C-478E-BBA5-3A95AEFEE8A6}" sibTransId="{8E696F0A-81D5-464B-8658-EAAFC375147F}"/>
    <dgm:cxn modelId="{34FC1AD7-9FAC-42B9-AF0B-E25801AFE58E}" type="presOf" srcId="{D5B5EC88-9CC5-4BD8-A99B-F13D07D30BEC}" destId="{A8708D7C-052A-4ACE-862D-300CCFBCC64D}" srcOrd="0" destOrd="0" presId="urn:microsoft.com/office/officeart/2005/8/layout/vList5"/>
    <dgm:cxn modelId="{C470EAE1-FC49-41FE-89E7-1F5205176D42}" srcId="{51BFBE53-EFB4-4B2D-BAD6-242534E2E879}" destId="{D5B5EC88-9CC5-4BD8-A99B-F13D07D30BEC}" srcOrd="3" destOrd="0" parTransId="{6C166586-D296-46CA-8E10-37FC4EFADB01}" sibTransId="{22BBDBE4-6795-45B3-A710-F12812338583}"/>
    <dgm:cxn modelId="{9FF4CCCC-5C33-4A46-B50D-1F8362D21BCD}" type="presOf" srcId="{655067D3-BB89-40B2-ADFB-ED533876AFB3}" destId="{563F728D-E4C1-4594-9676-283B2FD2ABD1}" srcOrd="0" destOrd="0" presId="urn:microsoft.com/office/officeart/2005/8/layout/vList5"/>
    <dgm:cxn modelId="{A497FE80-27F3-4F20-B812-29F360D694F0}" srcId="{51BFBE53-EFB4-4B2D-BAD6-242534E2E879}" destId="{655067D3-BB89-40B2-ADFB-ED533876AFB3}" srcOrd="0" destOrd="0" parTransId="{BA69B89F-7E09-4BC2-8C8D-3CC819552CBB}" sibTransId="{70950B7A-3D1D-47C1-A884-2900C7040B82}"/>
    <dgm:cxn modelId="{96AC2FFC-60C0-4974-ADA0-C20420936F40}" srcId="{51BFBE53-EFB4-4B2D-BAD6-242534E2E879}" destId="{3594F268-25C9-48D4-9FF0-7CEDE9684E4C}" srcOrd="1" destOrd="0" parTransId="{39923591-9FD8-4013-AF3F-BD033D139108}" sibTransId="{1677708D-2BF8-4E25-AD65-C521D918660D}"/>
    <dgm:cxn modelId="{059B2258-F8FE-42F9-BDF8-D870E4ABEAA8}" type="presOf" srcId="{5AEE65E5-9A63-4458-B1C7-B803180B9966}" destId="{96DDC7F5-6412-4248-818E-D5B9143C4538}" srcOrd="0" destOrd="0" presId="urn:microsoft.com/office/officeart/2005/8/layout/vList5"/>
    <dgm:cxn modelId="{15F81EE6-AF06-44E0-B811-F85C8A9FC74F}" type="presOf" srcId="{3594F268-25C9-48D4-9FF0-7CEDE9684E4C}" destId="{7295D4B2-90C5-48BD-9923-E3BCE5D91B63}" srcOrd="0" destOrd="0" presId="urn:microsoft.com/office/officeart/2005/8/layout/vList5"/>
    <dgm:cxn modelId="{AE72345F-E78B-4AA6-88E0-13EB41E25009}" type="presOf" srcId="{B834B2A9-EA37-4804-A0FF-3AE28A5D433E}" destId="{EF43DDBB-35A1-4B8A-B179-DAE44465D006}" srcOrd="0" destOrd="1" presId="urn:microsoft.com/office/officeart/2005/8/layout/vList5"/>
    <dgm:cxn modelId="{17477870-2E57-4BFE-8DE2-67BACFB24200}" type="presOf" srcId="{CB3B3383-5C82-4D99-97F7-2BE92C300C7E}" destId="{15A624F3-7151-48EF-B726-8E8553FF59DC}" srcOrd="0" destOrd="0" presId="urn:microsoft.com/office/officeart/2005/8/layout/vList5"/>
    <dgm:cxn modelId="{C9354EB2-2A16-4A53-9CF8-01C2A2522681}" type="presOf" srcId="{34976273-51D9-4FD5-8EBF-A1A891F2265D}" destId="{CFC50F5A-F58B-4C75-A734-E2043F05C03C}" srcOrd="0" destOrd="0" presId="urn:microsoft.com/office/officeart/2005/8/layout/vList5"/>
    <dgm:cxn modelId="{9C9EE778-1463-4A85-8D33-BF61F60419BB}" type="presOf" srcId="{51BFBE53-EFB4-4B2D-BAD6-242534E2E879}" destId="{88C7E4C7-5D33-482D-9F0D-ED1049BC881C}" srcOrd="0" destOrd="0" presId="urn:microsoft.com/office/officeart/2005/8/layout/vList5"/>
    <dgm:cxn modelId="{45173408-9862-4500-9F2F-1AEAB220AF4A}" srcId="{D5B5EC88-9CC5-4BD8-A99B-F13D07D30BEC}" destId="{5AEE65E5-9A63-4458-B1C7-B803180B9966}" srcOrd="0" destOrd="0" parTransId="{352ABD31-45B6-416B-9714-DB017456E804}" sibTransId="{19377B83-8B75-4541-8AC0-202933A20C60}"/>
    <dgm:cxn modelId="{39D38F3B-7531-4174-9B4F-22DF9CC6BFFA}" type="presOf" srcId="{8CDA0838-A664-4DE2-A68E-3EE241A42FEF}" destId="{CFC50F5A-F58B-4C75-A734-E2043F05C03C}" srcOrd="0" destOrd="1" presId="urn:microsoft.com/office/officeart/2005/8/layout/vList5"/>
    <dgm:cxn modelId="{27565B43-394E-41EE-BE09-A26770B0AA87}" srcId="{655067D3-BB89-40B2-ADFB-ED533876AFB3}" destId="{34976273-51D9-4FD5-8EBF-A1A891F2265D}" srcOrd="0" destOrd="0" parTransId="{7C8AC2B6-B1B9-45A0-94D2-BB288AD2CDD2}" sibTransId="{5337DC0F-C5EB-4222-9B55-38AB6EFE84FE}"/>
    <dgm:cxn modelId="{E8589968-7057-45A6-896D-3E9EDAF9F4CB}" type="presOf" srcId="{558AE81C-D251-401F-8FC9-C9B4CACCABAC}" destId="{AA2FC907-D8E5-4646-B37A-7764F5B9321D}" srcOrd="0" destOrd="0" presId="urn:microsoft.com/office/officeart/2005/8/layout/vList5"/>
    <dgm:cxn modelId="{BCE12BF6-1DCB-46A4-BD84-3DCB75357F43}" type="presOf" srcId="{46A1AB20-5A11-4D47-B7AF-9BA3C8C216A7}" destId="{EF43DDBB-35A1-4B8A-B179-DAE44465D006}" srcOrd="0" destOrd="0" presId="urn:microsoft.com/office/officeart/2005/8/layout/vList5"/>
    <dgm:cxn modelId="{C8626391-F32C-4AC1-AACD-56687D1EE856}" srcId="{655067D3-BB89-40B2-ADFB-ED533876AFB3}" destId="{8CDA0838-A664-4DE2-A68E-3EE241A42FEF}" srcOrd="1" destOrd="0" parTransId="{FC634113-D77D-4A0E-8108-DAD1E7B289A5}" sibTransId="{4EAEBE3F-8AD9-40BF-8434-675DD5B0F39F}"/>
    <dgm:cxn modelId="{2205B1BB-BC62-4024-B6FA-C04819F17283}" srcId="{3594F268-25C9-48D4-9FF0-7CEDE9684E4C}" destId="{46A1AB20-5A11-4D47-B7AF-9BA3C8C216A7}" srcOrd="0" destOrd="0" parTransId="{ECB66895-65F8-4751-BEB4-71F1FD1687A2}" sibTransId="{BEF1EB5A-B2CF-4E4A-AADD-D8DFD2C319C4}"/>
    <dgm:cxn modelId="{609FB397-3142-4EDD-A169-1BE9A1DC3D33}" srcId="{51BFBE53-EFB4-4B2D-BAD6-242534E2E879}" destId="{558AE81C-D251-401F-8FC9-C9B4CACCABAC}" srcOrd="2" destOrd="0" parTransId="{9A21BC01-13FD-41DD-8500-151507B080CA}" sibTransId="{D9EBAED6-3B25-49B5-A2B4-694062557C4A}"/>
    <dgm:cxn modelId="{BEB2DBBD-F71E-4B4F-AD4A-FA19ED2F24BA}" type="presParOf" srcId="{88C7E4C7-5D33-482D-9F0D-ED1049BC881C}" destId="{6EC20111-1787-46ED-85F3-DAFE517DA93C}" srcOrd="0" destOrd="0" presId="urn:microsoft.com/office/officeart/2005/8/layout/vList5"/>
    <dgm:cxn modelId="{4F91EA82-B764-4A89-9936-DD94D85CDE71}" type="presParOf" srcId="{6EC20111-1787-46ED-85F3-DAFE517DA93C}" destId="{563F728D-E4C1-4594-9676-283B2FD2ABD1}" srcOrd="0" destOrd="0" presId="urn:microsoft.com/office/officeart/2005/8/layout/vList5"/>
    <dgm:cxn modelId="{47AFF77E-FD3C-45B9-AFD4-8BA085838244}" type="presParOf" srcId="{6EC20111-1787-46ED-85F3-DAFE517DA93C}" destId="{CFC50F5A-F58B-4C75-A734-E2043F05C03C}" srcOrd="1" destOrd="0" presId="urn:microsoft.com/office/officeart/2005/8/layout/vList5"/>
    <dgm:cxn modelId="{D6FDC5C3-F5E3-4581-BC81-09E470D3318A}" type="presParOf" srcId="{88C7E4C7-5D33-482D-9F0D-ED1049BC881C}" destId="{DC666DD4-D69B-47B9-9A8D-2BFCD8ECB9BB}" srcOrd="1" destOrd="0" presId="urn:microsoft.com/office/officeart/2005/8/layout/vList5"/>
    <dgm:cxn modelId="{1D7C8945-8967-487A-BBB8-3C2996790287}" type="presParOf" srcId="{88C7E4C7-5D33-482D-9F0D-ED1049BC881C}" destId="{833F3E49-3C6E-4A6A-A5C4-AEC732B549AD}" srcOrd="2" destOrd="0" presId="urn:microsoft.com/office/officeart/2005/8/layout/vList5"/>
    <dgm:cxn modelId="{4C935740-E637-41D0-98EA-B9FF359EAB0F}" type="presParOf" srcId="{833F3E49-3C6E-4A6A-A5C4-AEC732B549AD}" destId="{7295D4B2-90C5-48BD-9923-E3BCE5D91B63}" srcOrd="0" destOrd="0" presId="urn:microsoft.com/office/officeart/2005/8/layout/vList5"/>
    <dgm:cxn modelId="{1041069B-6369-4A3D-B5F3-8AA1942AAB2B}" type="presParOf" srcId="{833F3E49-3C6E-4A6A-A5C4-AEC732B549AD}" destId="{EF43DDBB-35A1-4B8A-B179-DAE44465D006}" srcOrd="1" destOrd="0" presId="urn:microsoft.com/office/officeart/2005/8/layout/vList5"/>
    <dgm:cxn modelId="{610879FA-8CFE-46F2-A0C3-D6E62D7E7F8F}" type="presParOf" srcId="{88C7E4C7-5D33-482D-9F0D-ED1049BC881C}" destId="{01788721-A9F6-40CF-A57D-23FD2C8BAF72}" srcOrd="3" destOrd="0" presId="urn:microsoft.com/office/officeart/2005/8/layout/vList5"/>
    <dgm:cxn modelId="{3F3EEFC5-FF9B-4E5F-8AC6-5CB545EFD591}" type="presParOf" srcId="{88C7E4C7-5D33-482D-9F0D-ED1049BC881C}" destId="{13B7CBA3-DA56-4946-B8BF-6D09F6DB1F7B}" srcOrd="4" destOrd="0" presId="urn:microsoft.com/office/officeart/2005/8/layout/vList5"/>
    <dgm:cxn modelId="{E83073C5-4DE0-42F2-A5DA-3C502BD93525}" type="presParOf" srcId="{13B7CBA3-DA56-4946-B8BF-6D09F6DB1F7B}" destId="{AA2FC907-D8E5-4646-B37A-7764F5B9321D}" srcOrd="0" destOrd="0" presId="urn:microsoft.com/office/officeart/2005/8/layout/vList5"/>
    <dgm:cxn modelId="{AEDA785C-EEDB-40C3-B334-046C3F2D77C5}" type="presParOf" srcId="{13B7CBA3-DA56-4946-B8BF-6D09F6DB1F7B}" destId="{15A624F3-7151-48EF-B726-8E8553FF59DC}" srcOrd="1" destOrd="0" presId="urn:microsoft.com/office/officeart/2005/8/layout/vList5"/>
    <dgm:cxn modelId="{F85491BC-8094-4194-A22B-3827D0168D00}" type="presParOf" srcId="{88C7E4C7-5D33-482D-9F0D-ED1049BC881C}" destId="{9025B5E3-4F4B-420C-8A5E-53D5A09D129C}" srcOrd="5" destOrd="0" presId="urn:microsoft.com/office/officeart/2005/8/layout/vList5"/>
    <dgm:cxn modelId="{E5C6A747-47FC-46FC-8DF3-6F17A76BCAE7}" type="presParOf" srcId="{88C7E4C7-5D33-482D-9F0D-ED1049BC881C}" destId="{F207A97A-08DD-4121-A292-C617ADE59401}" srcOrd="6" destOrd="0" presId="urn:microsoft.com/office/officeart/2005/8/layout/vList5"/>
    <dgm:cxn modelId="{3D49D761-4CBD-4C98-A0C9-8C33A2ECEAE2}" type="presParOf" srcId="{F207A97A-08DD-4121-A292-C617ADE59401}" destId="{A8708D7C-052A-4ACE-862D-300CCFBCC64D}" srcOrd="0" destOrd="0" presId="urn:microsoft.com/office/officeart/2005/8/layout/vList5"/>
    <dgm:cxn modelId="{08956DB2-E4DC-4102-9B7C-B2BF52480CE4}" type="presParOf" srcId="{F207A97A-08DD-4121-A292-C617ADE59401}" destId="{96DDC7F5-6412-4248-818E-D5B9143C45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52E1057-CE07-4325-A9E0-589FEF3360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0913072-A108-451B-A604-9467CB4F6333}">
      <dgm:prSet/>
      <dgm:spPr/>
      <dgm:t>
        <a:bodyPr/>
        <a:lstStyle/>
        <a:p>
          <a:r>
            <a:rPr lang="fr-FR" dirty="0" smtClean="0"/>
            <a:t>Résultats attendus</a:t>
          </a:r>
          <a:endParaRPr lang="fr-FR" dirty="0"/>
        </a:p>
      </dgm:t>
    </dgm:pt>
    <dgm:pt modelId="{5AE63AF7-7D04-4AEE-82A8-CAF0BDD453F3}" type="parTrans" cxnId="{40D17243-C07C-4830-9860-3A0159D99FC2}">
      <dgm:prSet/>
      <dgm:spPr/>
      <dgm:t>
        <a:bodyPr/>
        <a:lstStyle/>
        <a:p>
          <a:endParaRPr lang="fr-FR"/>
        </a:p>
      </dgm:t>
    </dgm:pt>
    <dgm:pt modelId="{90468410-D23E-470F-846F-B701DA259FE9}" type="sibTrans" cxnId="{40D17243-C07C-4830-9860-3A0159D99FC2}">
      <dgm:prSet/>
      <dgm:spPr/>
      <dgm:t>
        <a:bodyPr/>
        <a:lstStyle/>
        <a:p>
          <a:endParaRPr lang="fr-FR"/>
        </a:p>
      </dgm:t>
    </dgm:pt>
    <dgm:pt modelId="{E35815AE-37B5-413F-9196-5E7BB75907BC}">
      <dgm:prSet/>
      <dgm:spPr/>
      <dgm:t>
        <a:bodyPr/>
        <a:lstStyle/>
        <a:p>
          <a:r>
            <a:rPr lang="fr-FR" dirty="0" smtClean="0"/>
            <a:t>Modalités de mise en œuvre</a:t>
          </a:r>
          <a:endParaRPr lang="fr-FR" dirty="0"/>
        </a:p>
      </dgm:t>
    </dgm:pt>
    <dgm:pt modelId="{62CE153C-7BF4-4993-AB0C-744FDB503E0F}" type="parTrans" cxnId="{E9A286C1-FE9D-4466-B71D-1F8E09EA6102}">
      <dgm:prSet/>
      <dgm:spPr/>
      <dgm:t>
        <a:bodyPr/>
        <a:lstStyle/>
        <a:p>
          <a:endParaRPr lang="fr-FR"/>
        </a:p>
      </dgm:t>
    </dgm:pt>
    <dgm:pt modelId="{38368BAD-4086-48A3-A867-02E897C81A5C}" type="sibTrans" cxnId="{E9A286C1-FE9D-4466-B71D-1F8E09EA6102}">
      <dgm:prSet/>
      <dgm:spPr/>
      <dgm:t>
        <a:bodyPr/>
        <a:lstStyle/>
        <a:p>
          <a:endParaRPr lang="fr-FR"/>
        </a:p>
      </dgm:t>
    </dgm:pt>
    <dgm:pt modelId="{0FE89D75-64ED-4856-ABDD-65BAC1D1C6B0}">
      <dgm:prSet/>
      <dgm:spPr/>
      <dgm:t>
        <a:bodyPr/>
        <a:lstStyle/>
        <a:p>
          <a:r>
            <a:rPr lang="fr-FR" dirty="0" smtClean="0"/>
            <a:t>Quelles sont les différentes actions que vous mettez en œuvre pour obtenir ces résultats ?</a:t>
          </a:r>
          <a:endParaRPr lang="fr-FR" dirty="0"/>
        </a:p>
      </dgm:t>
    </dgm:pt>
    <dgm:pt modelId="{276AE219-2AF8-45DB-A4F3-6F821EC0A650}" type="parTrans" cxnId="{40E4E091-4203-466A-AB34-AD1F1E72B405}">
      <dgm:prSet/>
      <dgm:spPr/>
      <dgm:t>
        <a:bodyPr/>
        <a:lstStyle/>
        <a:p>
          <a:endParaRPr lang="fr-FR"/>
        </a:p>
      </dgm:t>
    </dgm:pt>
    <dgm:pt modelId="{5D78D9B2-A6FB-4B23-BDCE-30B82B117A5D}" type="sibTrans" cxnId="{40E4E091-4203-466A-AB34-AD1F1E72B405}">
      <dgm:prSet/>
      <dgm:spPr/>
      <dgm:t>
        <a:bodyPr/>
        <a:lstStyle/>
        <a:p>
          <a:endParaRPr lang="fr-FR"/>
        </a:p>
      </dgm:t>
    </dgm:pt>
    <dgm:pt modelId="{DA5BD986-C996-40DF-A56B-86201D548554}">
      <dgm:prSet/>
      <dgm:spPr/>
      <dgm:t>
        <a:bodyPr/>
        <a:lstStyle/>
        <a:p>
          <a:r>
            <a:rPr lang="fr-FR" dirty="0" smtClean="0"/>
            <a:t>Y-a-t-il des actions à faire d’abord et d’autres ensuite ? Quelles sont les actions à mener de front ?</a:t>
          </a:r>
          <a:endParaRPr lang="fr-FR" dirty="0"/>
        </a:p>
      </dgm:t>
    </dgm:pt>
    <dgm:pt modelId="{7412D64F-553B-48B0-A650-499BD6FCD945}" type="parTrans" cxnId="{4C77DD8D-E02C-4D5D-A88F-93EB8699A5E0}">
      <dgm:prSet/>
      <dgm:spPr/>
      <dgm:t>
        <a:bodyPr/>
        <a:lstStyle/>
        <a:p>
          <a:endParaRPr lang="fr-FR"/>
        </a:p>
      </dgm:t>
    </dgm:pt>
    <dgm:pt modelId="{30A8C883-C11E-4092-984C-0B4C83D27260}" type="sibTrans" cxnId="{4C77DD8D-E02C-4D5D-A88F-93EB8699A5E0}">
      <dgm:prSet/>
      <dgm:spPr/>
      <dgm:t>
        <a:bodyPr/>
        <a:lstStyle/>
        <a:p>
          <a:endParaRPr lang="fr-FR"/>
        </a:p>
      </dgm:t>
    </dgm:pt>
    <dgm:pt modelId="{F2B04E3B-3483-4686-8A61-91323733B479}">
      <dgm:prSet/>
      <dgm:spPr/>
      <dgm:t>
        <a:bodyPr/>
        <a:lstStyle/>
        <a:p>
          <a:r>
            <a:rPr lang="fr-FR" dirty="0" smtClean="0"/>
            <a:t>Possibles ajustements</a:t>
          </a:r>
          <a:endParaRPr lang="fr-FR" dirty="0"/>
        </a:p>
      </dgm:t>
    </dgm:pt>
    <dgm:pt modelId="{1DBA2980-80D5-4DD5-AB39-B74F7ED67E31}" type="parTrans" cxnId="{6B4A954A-3EBD-475C-9A14-DB8333348849}">
      <dgm:prSet/>
      <dgm:spPr/>
      <dgm:t>
        <a:bodyPr/>
        <a:lstStyle/>
        <a:p>
          <a:endParaRPr lang="fr-FR"/>
        </a:p>
      </dgm:t>
    </dgm:pt>
    <dgm:pt modelId="{24DE08BA-DDE0-4C39-A70A-396146B08D2A}" type="sibTrans" cxnId="{6B4A954A-3EBD-475C-9A14-DB8333348849}">
      <dgm:prSet/>
      <dgm:spPr/>
      <dgm:t>
        <a:bodyPr/>
        <a:lstStyle/>
        <a:p>
          <a:endParaRPr lang="fr-FR"/>
        </a:p>
      </dgm:t>
    </dgm:pt>
    <dgm:pt modelId="{7E616D82-535F-4D99-B385-3C84FEC19192}">
      <dgm:prSet/>
      <dgm:spPr/>
      <dgm:t>
        <a:bodyPr/>
        <a:lstStyle/>
        <a:p>
          <a:r>
            <a:rPr lang="fr-FR" dirty="0" smtClean="0"/>
            <a:t>Est-ce que vous procédez toujours de la même manière ?</a:t>
          </a:r>
          <a:endParaRPr lang="fr-FR" dirty="0"/>
        </a:p>
      </dgm:t>
    </dgm:pt>
    <dgm:pt modelId="{06D9D0A8-A705-47C4-8731-C015341D7C7E}" type="parTrans" cxnId="{CBBD85CD-ABDA-4F8D-92F1-DFA6EB77C896}">
      <dgm:prSet/>
      <dgm:spPr/>
      <dgm:t>
        <a:bodyPr/>
        <a:lstStyle/>
        <a:p>
          <a:endParaRPr lang="fr-FR"/>
        </a:p>
      </dgm:t>
    </dgm:pt>
    <dgm:pt modelId="{61AB0367-0A2F-4B99-844B-D4B30C2B686D}" type="sibTrans" cxnId="{CBBD85CD-ABDA-4F8D-92F1-DFA6EB77C896}">
      <dgm:prSet/>
      <dgm:spPr/>
      <dgm:t>
        <a:bodyPr/>
        <a:lstStyle/>
        <a:p>
          <a:endParaRPr lang="fr-FR"/>
        </a:p>
      </dgm:t>
    </dgm:pt>
    <dgm:pt modelId="{71A2F01A-BB2F-4B07-A795-4F7C0D663F1D}">
      <dgm:prSet/>
      <dgm:spPr/>
      <dgm:t>
        <a:bodyPr/>
        <a:lstStyle/>
        <a:p>
          <a:r>
            <a:rPr lang="fr-FR" dirty="0" smtClean="0"/>
            <a:t>Quelles sont les circonstances qui vous amènent à vous y prendre différemment ?</a:t>
          </a:r>
          <a:endParaRPr lang="fr-FR" dirty="0"/>
        </a:p>
      </dgm:t>
    </dgm:pt>
    <dgm:pt modelId="{23AE2C10-84B3-451F-AAF9-9EE87D549AF2}" type="parTrans" cxnId="{C5BF0C43-A136-42D0-8E0A-F8C1291958DE}">
      <dgm:prSet/>
      <dgm:spPr/>
      <dgm:t>
        <a:bodyPr/>
        <a:lstStyle/>
        <a:p>
          <a:endParaRPr lang="fr-FR"/>
        </a:p>
      </dgm:t>
    </dgm:pt>
    <dgm:pt modelId="{EFE2D9DF-19C6-4E48-AF33-8B3CEB521ABC}" type="sibTrans" cxnId="{C5BF0C43-A136-42D0-8E0A-F8C1291958DE}">
      <dgm:prSet/>
      <dgm:spPr/>
      <dgm:t>
        <a:bodyPr/>
        <a:lstStyle/>
        <a:p>
          <a:endParaRPr lang="fr-FR"/>
        </a:p>
      </dgm:t>
    </dgm:pt>
    <dgm:pt modelId="{FABC56A0-03DC-4F1C-915E-A7E04BC7B243}">
      <dgm:prSet/>
      <dgm:spPr/>
      <dgm:t>
        <a:bodyPr/>
        <a:lstStyle/>
        <a:p>
          <a:r>
            <a:rPr lang="fr-FR" dirty="0" smtClean="0"/>
            <a:t>Outils utilisables</a:t>
          </a:r>
          <a:endParaRPr lang="fr-FR" dirty="0"/>
        </a:p>
      </dgm:t>
    </dgm:pt>
    <dgm:pt modelId="{2FB44AB1-0472-4F85-9094-D1E4D72F7EBF}" type="parTrans" cxnId="{CF4A1189-3713-4AC6-9164-7D67533B68ED}">
      <dgm:prSet/>
      <dgm:spPr/>
      <dgm:t>
        <a:bodyPr/>
        <a:lstStyle/>
        <a:p>
          <a:endParaRPr lang="fr-FR"/>
        </a:p>
      </dgm:t>
    </dgm:pt>
    <dgm:pt modelId="{BC66C63D-624C-4411-8032-81374AB725B8}" type="sibTrans" cxnId="{CF4A1189-3713-4AC6-9164-7D67533B68ED}">
      <dgm:prSet/>
      <dgm:spPr/>
      <dgm:t>
        <a:bodyPr/>
        <a:lstStyle/>
        <a:p>
          <a:endParaRPr lang="fr-FR"/>
        </a:p>
      </dgm:t>
    </dgm:pt>
    <dgm:pt modelId="{206D5441-9059-4457-9C32-CB54101D9AA9}">
      <dgm:prSet/>
      <dgm:spPr/>
      <dgm:t>
        <a:bodyPr/>
        <a:lstStyle/>
        <a:p>
          <a:r>
            <a:rPr lang="fr-FR" dirty="0" smtClean="0"/>
            <a:t>Quels sont les outils que vous utilisez pour réaliser cette activité ?</a:t>
          </a:r>
          <a:endParaRPr lang="fr-FR" dirty="0"/>
        </a:p>
      </dgm:t>
    </dgm:pt>
    <dgm:pt modelId="{F6124842-88C9-4A36-90F4-8C9B06CAB19F}" type="parTrans" cxnId="{30D9C9EA-2769-4DE7-AF88-5D1E7A36FB21}">
      <dgm:prSet/>
      <dgm:spPr/>
      <dgm:t>
        <a:bodyPr/>
        <a:lstStyle/>
        <a:p>
          <a:endParaRPr lang="fr-FR"/>
        </a:p>
      </dgm:t>
    </dgm:pt>
    <dgm:pt modelId="{E50418C3-07E6-4D43-87AE-80DD1749C8D2}" type="sibTrans" cxnId="{30D9C9EA-2769-4DE7-AF88-5D1E7A36FB21}">
      <dgm:prSet/>
      <dgm:spPr/>
      <dgm:t>
        <a:bodyPr/>
        <a:lstStyle/>
        <a:p>
          <a:endParaRPr lang="fr-FR"/>
        </a:p>
      </dgm:t>
    </dgm:pt>
    <dgm:pt modelId="{829F397C-A22B-4440-BC55-40AE6BE08814}">
      <dgm:prSet/>
      <dgm:spPr/>
      <dgm:t>
        <a:bodyPr/>
        <a:lstStyle/>
        <a:p>
          <a:r>
            <a:rPr lang="fr-FR" dirty="0" smtClean="0"/>
            <a:t>Quels résultats attendez-vous de cette activité ? Quels objectifs poursuivez-vous </a:t>
          </a:r>
          <a:r>
            <a:rPr lang="fr-FR" dirty="0" smtClean="0"/>
            <a:t>(activité et produit de l’activité) ? </a:t>
          </a:r>
          <a:r>
            <a:rPr lang="fr-FR" dirty="0" smtClean="0"/>
            <a:t>A quoi peut-on juger la qualité de cette activité ? </a:t>
          </a:r>
          <a:endParaRPr lang="fr-FR" dirty="0"/>
        </a:p>
      </dgm:t>
    </dgm:pt>
    <dgm:pt modelId="{88088D36-6B9F-4317-BF1D-C2872F49BC07}" type="parTrans" cxnId="{D0A69547-757B-47E1-A8BA-505A222DCC65}">
      <dgm:prSet/>
      <dgm:spPr/>
      <dgm:t>
        <a:bodyPr/>
        <a:lstStyle/>
        <a:p>
          <a:endParaRPr lang="fr-FR"/>
        </a:p>
      </dgm:t>
    </dgm:pt>
    <dgm:pt modelId="{3D772880-5A01-4540-87EF-2CED719A25BA}" type="sibTrans" cxnId="{D0A69547-757B-47E1-A8BA-505A222DCC65}">
      <dgm:prSet/>
      <dgm:spPr/>
      <dgm:t>
        <a:bodyPr/>
        <a:lstStyle/>
        <a:p>
          <a:endParaRPr lang="fr-FR"/>
        </a:p>
      </dgm:t>
    </dgm:pt>
    <dgm:pt modelId="{45489BA4-75E6-4B1D-B9DE-4FE8AD593378}" type="pres">
      <dgm:prSet presAssocID="{A52E1057-CE07-4325-A9E0-589FEF3360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5A82AC9-3B5E-4462-8F32-654C45CF9620}" type="pres">
      <dgm:prSet presAssocID="{D0913072-A108-451B-A604-9467CB4F6333}" presName="linNode" presStyleCnt="0"/>
      <dgm:spPr/>
      <dgm:t>
        <a:bodyPr/>
        <a:lstStyle/>
        <a:p>
          <a:endParaRPr lang="fr-FR"/>
        </a:p>
      </dgm:t>
    </dgm:pt>
    <dgm:pt modelId="{D89CFFB8-BBB0-4BBF-9DDE-D4FE526FE959}" type="pres">
      <dgm:prSet presAssocID="{D0913072-A108-451B-A604-9467CB4F633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31918B-FF22-4247-A2A5-5E7BFF45D4EB}" type="pres">
      <dgm:prSet presAssocID="{D0913072-A108-451B-A604-9467CB4F6333}" presName="descendantText" presStyleLbl="alignAccFollowNode1" presStyleIdx="0" presStyleCnt="4" custScaleX="1952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839D23D-AA00-4AAA-879E-27AD49058421}" type="pres">
      <dgm:prSet presAssocID="{90468410-D23E-470F-846F-B701DA259FE9}" presName="sp" presStyleCnt="0"/>
      <dgm:spPr/>
      <dgm:t>
        <a:bodyPr/>
        <a:lstStyle/>
        <a:p>
          <a:endParaRPr lang="fr-FR"/>
        </a:p>
      </dgm:t>
    </dgm:pt>
    <dgm:pt modelId="{A1B1217D-3151-40DE-948F-5D96BC952F21}" type="pres">
      <dgm:prSet presAssocID="{E35815AE-37B5-413F-9196-5E7BB75907BC}" presName="linNode" presStyleCnt="0"/>
      <dgm:spPr/>
      <dgm:t>
        <a:bodyPr/>
        <a:lstStyle/>
        <a:p>
          <a:endParaRPr lang="fr-FR"/>
        </a:p>
      </dgm:t>
    </dgm:pt>
    <dgm:pt modelId="{05AB0C03-002C-40CE-8095-3C07F123FA32}" type="pres">
      <dgm:prSet presAssocID="{E35815AE-37B5-413F-9196-5E7BB75907B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FC35-0828-42E5-AD74-59EDBDBB751C}" type="pres">
      <dgm:prSet presAssocID="{E35815AE-37B5-413F-9196-5E7BB75907BC}" presName="descendantText" presStyleLbl="alignAccFollowNode1" presStyleIdx="1" presStyleCnt="4" custScaleX="1952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4CB058-20C3-4271-9157-F3D39C5647F5}" type="pres">
      <dgm:prSet presAssocID="{38368BAD-4086-48A3-A867-02E897C81A5C}" presName="sp" presStyleCnt="0"/>
      <dgm:spPr/>
      <dgm:t>
        <a:bodyPr/>
        <a:lstStyle/>
        <a:p>
          <a:endParaRPr lang="fr-FR"/>
        </a:p>
      </dgm:t>
    </dgm:pt>
    <dgm:pt modelId="{048C9D80-9C04-4E50-AF77-10D1ADBD88A5}" type="pres">
      <dgm:prSet presAssocID="{F2B04E3B-3483-4686-8A61-91323733B479}" presName="linNode" presStyleCnt="0"/>
      <dgm:spPr/>
      <dgm:t>
        <a:bodyPr/>
        <a:lstStyle/>
        <a:p>
          <a:endParaRPr lang="fr-FR"/>
        </a:p>
      </dgm:t>
    </dgm:pt>
    <dgm:pt modelId="{D3D9EE8E-DC39-4E11-AA10-52BAD9334B1B}" type="pres">
      <dgm:prSet presAssocID="{F2B04E3B-3483-4686-8A61-91323733B47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4A2E53-BA54-457D-8293-8A0FF1ABF28E}" type="pres">
      <dgm:prSet presAssocID="{F2B04E3B-3483-4686-8A61-91323733B479}" presName="descendantText" presStyleLbl="alignAccFollowNode1" presStyleIdx="2" presStyleCnt="4" custScaleX="1952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24EBC0-EBFA-48C2-BE65-1144F7EECC51}" type="pres">
      <dgm:prSet presAssocID="{24DE08BA-DDE0-4C39-A70A-396146B08D2A}" presName="sp" presStyleCnt="0"/>
      <dgm:spPr/>
      <dgm:t>
        <a:bodyPr/>
        <a:lstStyle/>
        <a:p>
          <a:endParaRPr lang="fr-FR"/>
        </a:p>
      </dgm:t>
    </dgm:pt>
    <dgm:pt modelId="{6624EBA1-5BC3-47E5-8329-B8E473A6E5B1}" type="pres">
      <dgm:prSet presAssocID="{FABC56A0-03DC-4F1C-915E-A7E04BC7B243}" presName="linNode" presStyleCnt="0"/>
      <dgm:spPr/>
      <dgm:t>
        <a:bodyPr/>
        <a:lstStyle/>
        <a:p>
          <a:endParaRPr lang="fr-FR"/>
        </a:p>
      </dgm:t>
    </dgm:pt>
    <dgm:pt modelId="{D4A15AD5-154E-4AE2-B1B3-BCD2E2586FF7}" type="pres">
      <dgm:prSet presAssocID="{FABC56A0-03DC-4F1C-915E-A7E04BC7B243}" presName="parentText" presStyleLbl="node1" presStyleIdx="3" presStyleCnt="4" custScaleY="7640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1550C0-A637-4CE6-A255-A0C35E48714F}" type="pres">
      <dgm:prSet presAssocID="{FABC56A0-03DC-4F1C-915E-A7E04BC7B243}" presName="descendantText" presStyleLbl="alignAccFollowNode1" presStyleIdx="3" presStyleCnt="4" custScaleX="195288" custScaleY="7640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9E7CBC6-8043-42F2-95CE-F5EE2F49A846}" type="presOf" srcId="{E35815AE-37B5-413F-9196-5E7BB75907BC}" destId="{05AB0C03-002C-40CE-8095-3C07F123FA32}" srcOrd="0" destOrd="0" presId="urn:microsoft.com/office/officeart/2005/8/layout/vList5"/>
    <dgm:cxn modelId="{255E62CE-D516-497B-B332-6ECA532E3554}" type="presOf" srcId="{829F397C-A22B-4440-BC55-40AE6BE08814}" destId="{5531918B-FF22-4247-A2A5-5E7BFF45D4EB}" srcOrd="0" destOrd="0" presId="urn:microsoft.com/office/officeart/2005/8/layout/vList5"/>
    <dgm:cxn modelId="{75298E73-A1C7-4299-9A23-E7FEC2687328}" type="presOf" srcId="{0FE89D75-64ED-4856-ABDD-65BAC1D1C6B0}" destId="{E74DFC35-0828-42E5-AD74-59EDBDBB751C}" srcOrd="0" destOrd="0" presId="urn:microsoft.com/office/officeart/2005/8/layout/vList5"/>
    <dgm:cxn modelId="{C5BF0C43-A136-42D0-8E0A-F8C1291958DE}" srcId="{F2B04E3B-3483-4686-8A61-91323733B479}" destId="{71A2F01A-BB2F-4B07-A795-4F7C0D663F1D}" srcOrd="1" destOrd="0" parTransId="{23AE2C10-84B3-451F-AAF9-9EE87D549AF2}" sibTransId="{EFE2D9DF-19C6-4E48-AF33-8B3CEB521ABC}"/>
    <dgm:cxn modelId="{40E4E091-4203-466A-AB34-AD1F1E72B405}" srcId="{E35815AE-37B5-413F-9196-5E7BB75907BC}" destId="{0FE89D75-64ED-4856-ABDD-65BAC1D1C6B0}" srcOrd="0" destOrd="0" parTransId="{276AE219-2AF8-45DB-A4F3-6F821EC0A650}" sibTransId="{5D78D9B2-A6FB-4B23-BDCE-30B82B117A5D}"/>
    <dgm:cxn modelId="{30D9C9EA-2769-4DE7-AF88-5D1E7A36FB21}" srcId="{FABC56A0-03DC-4F1C-915E-A7E04BC7B243}" destId="{206D5441-9059-4457-9C32-CB54101D9AA9}" srcOrd="0" destOrd="0" parTransId="{F6124842-88C9-4A36-90F4-8C9B06CAB19F}" sibTransId="{E50418C3-07E6-4D43-87AE-80DD1749C8D2}"/>
    <dgm:cxn modelId="{CBBD85CD-ABDA-4F8D-92F1-DFA6EB77C896}" srcId="{F2B04E3B-3483-4686-8A61-91323733B479}" destId="{7E616D82-535F-4D99-B385-3C84FEC19192}" srcOrd="0" destOrd="0" parTransId="{06D9D0A8-A705-47C4-8731-C015341D7C7E}" sibTransId="{61AB0367-0A2F-4B99-844B-D4B30C2B686D}"/>
    <dgm:cxn modelId="{D0A69547-757B-47E1-A8BA-505A222DCC65}" srcId="{D0913072-A108-451B-A604-9467CB4F6333}" destId="{829F397C-A22B-4440-BC55-40AE6BE08814}" srcOrd="0" destOrd="0" parTransId="{88088D36-6B9F-4317-BF1D-C2872F49BC07}" sibTransId="{3D772880-5A01-4540-87EF-2CED719A25BA}"/>
    <dgm:cxn modelId="{194FE56C-1F9D-4D73-8F01-8683E6ACC06C}" type="presOf" srcId="{D0913072-A108-451B-A604-9467CB4F6333}" destId="{D89CFFB8-BBB0-4BBF-9DDE-D4FE526FE959}" srcOrd="0" destOrd="0" presId="urn:microsoft.com/office/officeart/2005/8/layout/vList5"/>
    <dgm:cxn modelId="{5D2B509A-3BF5-4718-8DBE-255BC8556B3B}" type="presOf" srcId="{7E616D82-535F-4D99-B385-3C84FEC19192}" destId="{EE4A2E53-BA54-457D-8293-8A0FF1ABF28E}" srcOrd="0" destOrd="0" presId="urn:microsoft.com/office/officeart/2005/8/layout/vList5"/>
    <dgm:cxn modelId="{96023EE4-18C7-45FA-B114-2C3E32B593C5}" type="presOf" srcId="{A52E1057-CE07-4325-A9E0-589FEF3360A7}" destId="{45489BA4-75E6-4B1D-B9DE-4FE8AD593378}" srcOrd="0" destOrd="0" presId="urn:microsoft.com/office/officeart/2005/8/layout/vList5"/>
    <dgm:cxn modelId="{7FBDBC15-0A89-4F8E-AB4E-0702B1442932}" type="presOf" srcId="{DA5BD986-C996-40DF-A56B-86201D548554}" destId="{E74DFC35-0828-42E5-AD74-59EDBDBB751C}" srcOrd="0" destOrd="1" presId="urn:microsoft.com/office/officeart/2005/8/layout/vList5"/>
    <dgm:cxn modelId="{DC49E56C-0E79-4F00-AD9B-69A22F7CADFE}" type="presOf" srcId="{206D5441-9059-4457-9C32-CB54101D9AA9}" destId="{211550C0-A637-4CE6-A255-A0C35E48714F}" srcOrd="0" destOrd="0" presId="urn:microsoft.com/office/officeart/2005/8/layout/vList5"/>
    <dgm:cxn modelId="{F77191A9-B797-4E98-B6D2-8D8C4C2B0970}" type="presOf" srcId="{FABC56A0-03DC-4F1C-915E-A7E04BC7B243}" destId="{D4A15AD5-154E-4AE2-B1B3-BCD2E2586FF7}" srcOrd="0" destOrd="0" presId="urn:microsoft.com/office/officeart/2005/8/layout/vList5"/>
    <dgm:cxn modelId="{CF4A1189-3713-4AC6-9164-7D67533B68ED}" srcId="{A52E1057-CE07-4325-A9E0-589FEF3360A7}" destId="{FABC56A0-03DC-4F1C-915E-A7E04BC7B243}" srcOrd="3" destOrd="0" parTransId="{2FB44AB1-0472-4F85-9094-D1E4D72F7EBF}" sibTransId="{BC66C63D-624C-4411-8032-81374AB725B8}"/>
    <dgm:cxn modelId="{6B4A954A-3EBD-475C-9A14-DB8333348849}" srcId="{A52E1057-CE07-4325-A9E0-589FEF3360A7}" destId="{F2B04E3B-3483-4686-8A61-91323733B479}" srcOrd="2" destOrd="0" parTransId="{1DBA2980-80D5-4DD5-AB39-B74F7ED67E31}" sibTransId="{24DE08BA-DDE0-4C39-A70A-396146B08D2A}"/>
    <dgm:cxn modelId="{5FD0040C-4A52-4AD1-8638-1B7FF0F55B1E}" type="presOf" srcId="{F2B04E3B-3483-4686-8A61-91323733B479}" destId="{D3D9EE8E-DC39-4E11-AA10-52BAD9334B1B}" srcOrd="0" destOrd="0" presId="urn:microsoft.com/office/officeart/2005/8/layout/vList5"/>
    <dgm:cxn modelId="{40D17243-C07C-4830-9860-3A0159D99FC2}" srcId="{A52E1057-CE07-4325-A9E0-589FEF3360A7}" destId="{D0913072-A108-451B-A604-9467CB4F6333}" srcOrd="0" destOrd="0" parTransId="{5AE63AF7-7D04-4AEE-82A8-CAF0BDD453F3}" sibTransId="{90468410-D23E-470F-846F-B701DA259FE9}"/>
    <dgm:cxn modelId="{E846133B-CA1A-4822-AA95-FEA76752FE7D}" type="presOf" srcId="{71A2F01A-BB2F-4B07-A795-4F7C0D663F1D}" destId="{EE4A2E53-BA54-457D-8293-8A0FF1ABF28E}" srcOrd="0" destOrd="1" presId="urn:microsoft.com/office/officeart/2005/8/layout/vList5"/>
    <dgm:cxn modelId="{4C77DD8D-E02C-4D5D-A88F-93EB8699A5E0}" srcId="{E35815AE-37B5-413F-9196-5E7BB75907BC}" destId="{DA5BD986-C996-40DF-A56B-86201D548554}" srcOrd="1" destOrd="0" parTransId="{7412D64F-553B-48B0-A650-499BD6FCD945}" sibTransId="{30A8C883-C11E-4092-984C-0B4C83D27260}"/>
    <dgm:cxn modelId="{E9A286C1-FE9D-4466-B71D-1F8E09EA6102}" srcId="{A52E1057-CE07-4325-A9E0-589FEF3360A7}" destId="{E35815AE-37B5-413F-9196-5E7BB75907BC}" srcOrd="1" destOrd="0" parTransId="{62CE153C-7BF4-4993-AB0C-744FDB503E0F}" sibTransId="{38368BAD-4086-48A3-A867-02E897C81A5C}"/>
    <dgm:cxn modelId="{06021B75-0F97-4D70-B8B1-48922732E84E}" type="presParOf" srcId="{45489BA4-75E6-4B1D-B9DE-4FE8AD593378}" destId="{E5A82AC9-3B5E-4462-8F32-654C45CF9620}" srcOrd="0" destOrd="0" presId="urn:microsoft.com/office/officeart/2005/8/layout/vList5"/>
    <dgm:cxn modelId="{4B648DDC-6643-426E-B9C8-F760B8664E51}" type="presParOf" srcId="{E5A82AC9-3B5E-4462-8F32-654C45CF9620}" destId="{D89CFFB8-BBB0-4BBF-9DDE-D4FE526FE959}" srcOrd="0" destOrd="0" presId="urn:microsoft.com/office/officeart/2005/8/layout/vList5"/>
    <dgm:cxn modelId="{0F9F6985-44B1-4738-9EB5-E22BBDCF2ABE}" type="presParOf" srcId="{E5A82AC9-3B5E-4462-8F32-654C45CF9620}" destId="{5531918B-FF22-4247-A2A5-5E7BFF45D4EB}" srcOrd="1" destOrd="0" presId="urn:microsoft.com/office/officeart/2005/8/layout/vList5"/>
    <dgm:cxn modelId="{EE21F351-201A-4757-9F75-DD42051B39E7}" type="presParOf" srcId="{45489BA4-75E6-4B1D-B9DE-4FE8AD593378}" destId="{3839D23D-AA00-4AAA-879E-27AD49058421}" srcOrd="1" destOrd="0" presId="urn:microsoft.com/office/officeart/2005/8/layout/vList5"/>
    <dgm:cxn modelId="{6466DC7F-DE4E-434E-A73D-05C828873C94}" type="presParOf" srcId="{45489BA4-75E6-4B1D-B9DE-4FE8AD593378}" destId="{A1B1217D-3151-40DE-948F-5D96BC952F21}" srcOrd="2" destOrd="0" presId="urn:microsoft.com/office/officeart/2005/8/layout/vList5"/>
    <dgm:cxn modelId="{A3FC0646-7E24-4E31-95E7-EF45211A29AE}" type="presParOf" srcId="{A1B1217D-3151-40DE-948F-5D96BC952F21}" destId="{05AB0C03-002C-40CE-8095-3C07F123FA32}" srcOrd="0" destOrd="0" presId="urn:microsoft.com/office/officeart/2005/8/layout/vList5"/>
    <dgm:cxn modelId="{C0D4CE49-774B-4890-ABD1-1419962BD45F}" type="presParOf" srcId="{A1B1217D-3151-40DE-948F-5D96BC952F21}" destId="{E74DFC35-0828-42E5-AD74-59EDBDBB751C}" srcOrd="1" destOrd="0" presId="urn:microsoft.com/office/officeart/2005/8/layout/vList5"/>
    <dgm:cxn modelId="{057DFA98-70CA-459E-9DE6-AF574489397E}" type="presParOf" srcId="{45489BA4-75E6-4B1D-B9DE-4FE8AD593378}" destId="{DF4CB058-20C3-4271-9157-F3D39C5647F5}" srcOrd="3" destOrd="0" presId="urn:microsoft.com/office/officeart/2005/8/layout/vList5"/>
    <dgm:cxn modelId="{09FD5DB8-06DD-40A3-8FFD-72DE772871C3}" type="presParOf" srcId="{45489BA4-75E6-4B1D-B9DE-4FE8AD593378}" destId="{048C9D80-9C04-4E50-AF77-10D1ADBD88A5}" srcOrd="4" destOrd="0" presId="urn:microsoft.com/office/officeart/2005/8/layout/vList5"/>
    <dgm:cxn modelId="{F982FED0-B822-43C9-84BD-2BC97A871474}" type="presParOf" srcId="{048C9D80-9C04-4E50-AF77-10D1ADBD88A5}" destId="{D3D9EE8E-DC39-4E11-AA10-52BAD9334B1B}" srcOrd="0" destOrd="0" presId="urn:microsoft.com/office/officeart/2005/8/layout/vList5"/>
    <dgm:cxn modelId="{3521B4D7-F34A-4325-9CDD-BDCC0C63AC15}" type="presParOf" srcId="{048C9D80-9C04-4E50-AF77-10D1ADBD88A5}" destId="{EE4A2E53-BA54-457D-8293-8A0FF1ABF28E}" srcOrd="1" destOrd="0" presId="urn:microsoft.com/office/officeart/2005/8/layout/vList5"/>
    <dgm:cxn modelId="{94E63396-CB2A-43AA-B821-889C8F34E443}" type="presParOf" srcId="{45489BA4-75E6-4B1D-B9DE-4FE8AD593378}" destId="{C924EBC0-EBFA-48C2-BE65-1144F7EECC51}" srcOrd="5" destOrd="0" presId="urn:microsoft.com/office/officeart/2005/8/layout/vList5"/>
    <dgm:cxn modelId="{F26B1C9A-ECAA-4DE7-9CEA-5E523F8C0FBB}" type="presParOf" srcId="{45489BA4-75E6-4B1D-B9DE-4FE8AD593378}" destId="{6624EBA1-5BC3-47E5-8329-B8E473A6E5B1}" srcOrd="6" destOrd="0" presId="urn:microsoft.com/office/officeart/2005/8/layout/vList5"/>
    <dgm:cxn modelId="{71BF7DA5-0FB9-436A-9242-BED1FE0ACBA9}" type="presParOf" srcId="{6624EBA1-5BC3-47E5-8329-B8E473A6E5B1}" destId="{D4A15AD5-154E-4AE2-B1B3-BCD2E2586FF7}" srcOrd="0" destOrd="0" presId="urn:microsoft.com/office/officeart/2005/8/layout/vList5"/>
    <dgm:cxn modelId="{4996507F-6B9D-498C-97FF-471DD9650F1D}" type="presParOf" srcId="{6624EBA1-5BC3-47E5-8329-B8E473A6E5B1}" destId="{211550C0-A637-4CE6-A255-A0C35E4871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52E1057-CE07-4325-A9E0-589FEF3360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1A2F01A-BB2F-4B07-A795-4F7C0D663F1D}">
      <dgm:prSet/>
      <dgm:spPr/>
      <dgm:t>
        <a:bodyPr/>
        <a:lstStyle/>
        <a:p>
          <a:r>
            <a:rPr lang="fr-FR" dirty="0" smtClean="0"/>
            <a:t>Justification de l’activité</a:t>
          </a:r>
          <a:endParaRPr lang="fr-FR" dirty="0"/>
        </a:p>
      </dgm:t>
    </dgm:pt>
    <dgm:pt modelId="{23AE2C10-84B3-451F-AAF9-9EE87D549AF2}" type="parTrans" cxnId="{C5BF0C43-A136-42D0-8E0A-F8C1291958DE}">
      <dgm:prSet/>
      <dgm:spPr/>
      <dgm:t>
        <a:bodyPr/>
        <a:lstStyle/>
        <a:p>
          <a:endParaRPr lang="fr-FR"/>
        </a:p>
      </dgm:t>
    </dgm:pt>
    <dgm:pt modelId="{EFE2D9DF-19C6-4E48-AF33-8B3CEB521ABC}" type="sibTrans" cxnId="{C5BF0C43-A136-42D0-8E0A-F8C1291958DE}">
      <dgm:prSet/>
      <dgm:spPr/>
      <dgm:t>
        <a:bodyPr/>
        <a:lstStyle/>
        <a:p>
          <a:endParaRPr lang="fr-FR"/>
        </a:p>
      </dgm:t>
    </dgm:pt>
    <dgm:pt modelId="{4C93B2F9-BEE7-4F08-A02D-5FF9F90402B3}">
      <dgm:prSet/>
      <dgm:spPr/>
      <dgm:t>
        <a:bodyPr/>
        <a:lstStyle/>
        <a:p>
          <a:r>
            <a:rPr lang="fr-FR" dirty="0" smtClean="0"/>
            <a:t>Y-a-t-il des connaissances, des valeurs, des principes, des normes, qui vous conduisent à réaliser ainsi votre activité ?</a:t>
          </a:r>
          <a:endParaRPr lang="fr-FR" dirty="0"/>
        </a:p>
      </dgm:t>
    </dgm:pt>
    <dgm:pt modelId="{2F3FA017-787A-4CB5-8B49-3453BC5FFA4E}" type="parTrans" cxnId="{D4D2FE4F-3295-4596-9689-ECF0799C1149}">
      <dgm:prSet/>
      <dgm:spPr/>
      <dgm:t>
        <a:bodyPr/>
        <a:lstStyle/>
        <a:p>
          <a:endParaRPr lang="fr-FR"/>
        </a:p>
      </dgm:t>
    </dgm:pt>
    <dgm:pt modelId="{402124B5-A23E-4006-B8CA-B90B459D80C3}" type="sibTrans" cxnId="{D4D2FE4F-3295-4596-9689-ECF0799C1149}">
      <dgm:prSet/>
      <dgm:spPr/>
      <dgm:t>
        <a:bodyPr/>
        <a:lstStyle/>
        <a:p>
          <a:endParaRPr lang="fr-FR"/>
        </a:p>
      </dgm:t>
    </dgm:pt>
    <dgm:pt modelId="{4110C2D7-A5B1-41C8-9EA9-3FE53DA395A8}">
      <dgm:prSet/>
      <dgm:spPr/>
      <dgm:t>
        <a:bodyPr/>
        <a:lstStyle/>
        <a:p>
          <a:r>
            <a:rPr lang="fr-FR" dirty="0" smtClean="0"/>
            <a:t>Optimisation de l’activité</a:t>
          </a:r>
          <a:endParaRPr lang="fr-FR" dirty="0"/>
        </a:p>
      </dgm:t>
    </dgm:pt>
    <dgm:pt modelId="{28007D01-41DF-4DB5-AF19-C723A09E00C5}" type="parTrans" cxnId="{8B8718DA-ACAA-48E5-A6D9-21603909F65A}">
      <dgm:prSet/>
      <dgm:spPr/>
      <dgm:t>
        <a:bodyPr/>
        <a:lstStyle/>
        <a:p>
          <a:endParaRPr lang="fr-FR"/>
        </a:p>
      </dgm:t>
    </dgm:pt>
    <dgm:pt modelId="{7D5C5A22-8CA0-4653-8184-86DFC72EFEEB}" type="sibTrans" cxnId="{8B8718DA-ACAA-48E5-A6D9-21603909F65A}">
      <dgm:prSet/>
      <dgm:spPr/>
      <dgm:t>
        <a:bodyPr/>
        <a:lstStyle/>
        <a:p>
          <a:endParaRPr lang="fr-FR"/>
        </a:p>
      </dgm:t>
    </dgm:pt>
    <dgm:pt modelId="{20A1D35A-7092-476F-A774-8656E557AC88}">
      <dgm:prSet/>
      <dgm:spPr/>
      <dgm:t>
        <a:bodyPr/>
        <a:lstStyle/>
        <a:p>
          <a:r>
            <a:rPr lang="fr-FR" dirty="0" smtClean="0"/>
            <a:t>A quoi faut-il faire particulièrement attention pour réussir au mieux cette activité ?</a:t>
          </a:r>
          <a:endParaRPr lang="fr-FR" dirty="0"/>
        </a:p>
      </dgm:t>
    </dgm:pt>
    <dgm:pt modelId="{21968FDC-99FB-485C-880F-51D2CB325D86}" type="parTrans" cxnId="{E1DC7E22-B2D2-4267-8517-158608357373}">
      <dgm:prSet/>
      <dgm:spPr/>
      <dgm:t>
        <a:bodyPr/>
        <a:lstStyle/>
        <a:p>
          <a:endParaRPr lang="fr-FR"/>
        </a:p>
      </dgm:t>
    </dgm:pt>
    <dgm:pt modelId="{B3F82D94-AF33-4399-8FAE-383604E4BFBE}" type="sibTrans" cxnId="{E1DC7E22-B2D2-4267-8517-158608357373}">
      <dgm:prSet/>
      <dgm:spPr/>
      <dgm:t>
        <a:bodyPr/>
        <a:lstStyle/>
        <a:p>
          <a:endParaRPr lang="fr-FR"/>
        </a:p>
      </dgm:t>
    </dgm:pt>
    <dgm:pt modelId="{F646D3B1-87DD-4A4D-8C62-E3FFD7C830DD}">
      <dgm:prSet/>
      <dgm:spPr/>
      <dgm:t>
        <a:bodyPr/>
        <a:lstStyle/>
        <a:p>
          <a:r>
            <a:rPr lang="fr-FR" dirty="0" smtClean="0"/>
            <a:t>Indicateurs de résultats</a:t>
          </a:r>
          <a:endParaRPr lang="fr-FR" dirty="0"/>
        </a:p>
      </dgm:t>
    </dgm:pt>
    <dgm:pt modelId="{E86896CC-CF20-4D91-A3A3-B4331726E05C}" type="parTrans" cxnId="{31F36A3F-7450-4E86-AC5A-E7AE6DAC1F6E}">
      <dgm:prSet/>
      <dgm:spPr/>
      <dgm:t>
        <a:bodyPr/>
        <a:lstStyle/>
        <a:p>
          <a:endParaRPr lang="fr-FR"/>
        </a:p>
      </dgm:t>
    </dgm:pt>
    <dgm:pt modelId="{9CFE5D82-A34B-4A5C-A918-4BDB040D3D54}" type="sibTrans" cxnId="{31F36A3F-7450-4E86-AC5A-E7AE6DAC1F6E}">
      <dgm:prSet/>
      <dgm:spPr/>
      <dgm:t>
        <a:bodyPr/>
        <a:lstStyle/>
        <a:p>
          <a:endParaRPr lang="fr-FR"/>
        </a:p>
      </dgm:t>
    </dgm:pt>
    <dgm:pt modelId="{B91207E8-5C82-4147-AE66-1F1481DC6201}">
      <dgm:prSet/>
      <dgm:spPr/>
      <dgm:t>
        <a:bodyPr/>
        <a:lstStyle/>
        <a:p>
          <a:r>
            <a:rPr lang="fr-FR" dirty="0" smtClean="0"/>
            <a:t>Quels sont les critères sur lesquels vous évaluez votre activité ?</a:t>
          </a:r>
          <a:endParaRPr lang="fr-FR" dirty="0"/>
        </a:p>
      </dgm:t>
    </dgm:pt>
    <dgm:pt modelId="{B3C6489C-1D71-4358-80C6-22CCD837F093}" type="parTrans" cxnId="{4560811C-BAF5-4988-A24C-A3D178373CF0}">
      <dgm:prSet/>
      <dgm:spPr/>
      <dgm:t>
        <a:bodyPr/>
        <a:lstStyle/>
        <a:p>
          <a:endParaRPr lang="fr-FR"/>
        </a:p>
      </dgm:t>
    </dgm:pt>
    <dgm:pt modelId="{A39B501B-3761-4EBC-AD6C-F9BFD72DF981}" type="sibTrans" cxnId="{4560811C-BAF5-4988-A24C-A3D178373CF0}">
      <dgm:prSet/>
      <dgm:spPr/>
      <dgm:t>
        <a:bodyPr/>
        <a:lstStyle/>
        <a:p>
          <a:endParaRPr lang="fr-FR"/>
        </a:p>
      </dgm:t>
    </dgm:pt>
    <dgm:pt modelId="{A4C88E23-F15F-4B61-80FB-ACABAAAA4D15}">
      <dgm:prSet/>
      <dgm:spPr/>
      <dgm:t>
        <a:bodyPr/>
        <a:lstStyle/>
        <a:p>
          <a:r>
            <a:rPr lang="fr-FR" dirty="0" smtClean="0"/>
            <a:t>Sur quels éléments pourrait se fonder un observateur extérieur pour savoir si vous avez ou non réussi votre activité ?</a:t>
          </a:r>
          <a:endParaRPr lang="fr-FR" dirty="0"/>
        </a:p>
      </dgm:t>
    </dgm:pt>
    <dgm:pt modelId="{CA16FC78-34E4-4674-AC76-78E3446A6150}" type="parTrans" cxnId="{B8DA0DC8-891E-4ECC-B78D-262BA79A1E68}">
      <dgm:prSet/>
      <dgm:spPr/>
      <dgm:t>
        <a:bodyPr/>
        <a:lstStyle/>
        <a:p>
          <a:endParaRPr lang="fr-FR"/>
        </a:p>
      </dgm:t>
    </dgm:pt>
    <dgm:pt modelId="{E0265C2E-9E60-436E-83B4-9D8527D2B943}" type="sibTrans" cxnId="{B8DA0DC8-891E-4ECC-B78D-262BA79A1E68}">
      <dgm:prSet/>
      <dgm:spPr/>
      <dgm:t>
        <a:bodyPr/>
        <a:lstStyle/>
        <a:p>
          <a:endParaRPr lang="fr-FR"/>
        </a:p>
      </dgm:t>
    </dgm:pt>
    <dgm:pt modelId="{EEE6402B-6953-42A3-8474-41D2A2BA0771}">
      <dgm:prSet/>
      <dgm:spPr/>
      <dgm:t>
        <a:bodyPr/>
        <a:lstStyle/>
        <a:p>
          <a:r>
            <a:rPr lang="fr-FR" dirty="0" smtClean="0"/>
            <a:t>Qu’est-ce qui justifie que vous organisez votre activité ainsi ?</a:t>
          </a:r>
          <a:endParaRPr lang="fr-FR" dirty="0"/>
        </a:p>
      </dgm:t>
    </dgm:pt>
    <dgm:pt modelId="{19227230-672B-49B4-A202-9E84F710C04C}" type="parTrans" cxnId="{EFA5C02C-2AAC-4016-98FC-6EBC3BA031B1}">
      <dgm:prSet/>
      <dgm:spPr/>
      <dgm:t>
        <a:bodyPr/>
        <a:lstStyle/>
        <a:p>
          <a:endParaRPr lang="fr-FR"/>
        </a:p>
      </dgm:t>
    </dgm:pt>
    <dgm:pt modelId="{331F059C-A615-41C1-8D52-8609F0DF5AA4}" type="sibTrans" cxnId="{EFA5C02C-2AAC-4016-98FC-6EBC3BA031B1}">
      <dgm:prSet/>
      <dgm:spPr/>
      <dgm:t>
        <a:bodyPr/>
        <a:lstStyle/>
        <a:p>
          <a:endParaRPr lang="fr-FR"/>
        </a:p>
      </dgm:t>
    </dgm:pt>
    <dgm:pt modelId="{022B5D9E-F140-4715-AAE4-2906495756E5}">
      <dgm:prSet/>
      <dgm:spPr/>
      <dgm:t>
        <a:bodyPr/>
        <a:lstStyle/>
        <a:p>
          <a:r>
            <a:rPr lang="fr-FR" dirty="0" smtClean="0"/>
            <a:t>Quels sont les éléments à prendre en compte pour réussir au mieux cette activité ?</a:t>
          </a:r>
          <a:endParaRPr lang="fr-FR" dirty="0"/>
        </a:p>
      </dgm:t>
    </dgm:pt>
    <dgm:pt modelId="{A5D02AAB-54D5-4CBF-8207-7EB13A4432C1}" type="parTrans" cxnId="{5A395622-5280-48E5-B2A2-1BA087FF1AFF}">
      <dgm:prSet/>
      <dgm:spPr/>
      <dgm:t>
        <a:bodyPr/>
        <a:lstStyle/>
        <a:p>
          <a:endParaRPr lang="fr-FR"/>
        </a:p>
      </dgm:t>
    </dgm:pt>
    <dgm:pt modelId="{6632E347-633E-41C3-AC35-AD19A085A76E}" type="sibTrans" cxnId="{5A395622-5280-48E5-B2A2-1BA087FF1AFF}">
      <dgm:prSet/>
      <dgm:spPr/>
      <dgm:t>
        <a:bodyPr/>
        <a:lstStyle/>
        <a:p>
          <a:endParaRPr lang="fr-FR"/>
        </a:p>
      </dgm:t>
    </dgm:pt>
    <dgm:pt modelId="{45489BA4-75E6-4B1D-B9DE-4FE8AD593378}" type="pres">
      <dgm:prSet presAssocID="{A52E1057-CE07-4325-A9E0-589FEF3360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46D14F3-A438-45DE-A7AA-6DB1A8A179C1}" type="pres">
      <dgm:prSet presAssocID="{71A2F01A-BB2F-4B07-A795-4F7C0D663F1D}" presName="linNode" presStyleCnt="0"/>
      <dgm:spPr/>
      <dgm:t>
        <a:bodyPr/>
        <a:lstStyle/>
        <a:p>
          <a:endParaRPr lang="fr-FR"/>
        </a:p>
      </dgm:t>
    </dgm:pt>
    <dgm:pt modelId="{BB4FC3AD-A89E-4203-B2CE-8D36FA9ADABF}" type="pres">
      <dgm:prSet presAssocID="{71A2F01A-BB2F-4B07-A795-4F7C0D663F1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545A40-E2CC-4BEF-B679-2BC0E5CDC93C}" type="pres">
      <dgm:prSet presAssocID="{71A2F01A-BB2F-4B07-A795-4F7C0D663F1D}" presName="descendantText" presStyleLbl="alignAccFollowNode1" presStyleIdx="0" presStyleCnt="3" custScaleX="2121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01A5AD-7651-4CDF-BD24-B844843339E0}" type="pres">
      <dgm:prSet presAssocID="{EFE2D9DF-19C6-4E48-AF33-8B3CEB521ABC}" presName="sp" presStyleCnt="0"/>
      <dgm:spPr/>
      <dgm:t>
        <a:bodyPr/>
        <a:lstStyle/>
        <a:p>
          <a:endParaRPr lang="fr-FR"/>
        </a:p>
      </dgm:t>
    </dgm:pt>
    <dgm:pt modelId="{460CA1AC-AC4D-42DB-A3EE-81056602DA7E}" type="pres">
      <dgm:prSet presAssocID="{4110C2D7-A5B1-41C8-9EA9-3FE53DA395A8}" presName="linNode" presStyleCnt="0"/>
      <dgm:spPr/>
      <dgm:t>
        <a:bodyPr/>
        <a:lstStyle/>
        <a:p>
          <a:endParaRPr lang="fr-FR"/>
        </a:p>
      </dgm:t>
    </dgm:pt>
    <dgm:pt modelId="{4A25F0A9-D621-40E1-8EE8-4ADAE29C23F4}" type="pres">
      <dgm:prSet presAssocID="{4110C2D7-A5B1-41C8-9EA9-3FE53DA395A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9D84CA-323C-4A31-BE6B-4C291880F394}" type="pres">
      <dgm:prSet presAssocID="{4110C2D7-A5B1-41C8-9EA9-3FE53DA395A8}" presName="descendantText" presStyleLbl="alignAccFollowNode1" presStyleIdx="1" presStyleCnt="3" custScaleX="2121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B7C6E1E-31B8-4F9F-9628-2741347AA935}" type="pres">
      <dgm:prSet presAssocID="{7D5C5A22-8CA0-4653-8184-86DFC72EFEEB}" presName="sp" presStyleCnt="0"/>
      <dgm:spPr/>
      <dgm:t>
        <a:bodyPr/>
        <a:lstStyle/>
        <a:p>
          <a:endParaRPr lang="fr-FR"/>
        </a:p>
      </dgm:t>
    </dgm:pt>
    <dgm:pt modelId="{5AD9E261-D3FD-4B46-BFFE-8EE6EA99DDDD}" type="pres">
      <dgm:prSet presAssocID="{F646D3B1-87DD-4A4D-8C62-E3FFD7C830DD}" presName="linNode" presStyleCnt="0"/>
      <dgm:spPr/>
      <dgm:t>
        <a:bodyPr/>
        <a:lstStyle/>
        <a:p>
          <a:endParaRPr lang="fr-FR"/>
        </a:p>
      </dgm:t>
    </dgm:pt>
    <dgm:pt modelId="{14350CAD-E7DD-4736-87A2-B6E6A949AA6C}" type="pres">
      <dgm:prSet presAssocID="{F646D3B1-87DD-4A4D-8C62-E3FFD7C830DD}" presName="parentText" presStyleLbl="node1" presStyleIdx="2" presStyleCnt="3" custScaleX="9981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D0893F-4703-4A6E-A4E7-41C951C34514}" type="pres">
      <dgm:prSet presAssocID="{F646D3B1-87DD-4A4D-8C62-E3FFD7C830DD}" presName="descendantText" presStyleLbl="alignAccFollowNode1" presStyleIdx="2" presStyleCnt="3" custScaleX="2131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1F36A3F-7450-4E86-AC5A-E7AE6DAC1F6E}" srcId="{A52E1057-CE07-4325-A9E0-589FEF3360A7}" destId="{F646D3B1-87DD-4A4D-8C62-E3FFD7C830DD}" srcOrd="2" destOrd="0" parTransId="{E86896CC-CF20-4D91-A3A3-B4331726E05C}" sibTransId="{9CFE5D82-A34B-4A5C-A918-4BDB040D3D54}"/>
    <dgm:cxn modelId="{BD2DFD21-E81E-4AC1-BA31-330688479512}" type="presOf" srcId="{20A1D35A-7092-476F-A774-8656E557AC88}" destId="{779D84CA-323C-4A31-BE6B-4C291880F394}" srcOrd="0" destOrd="1" presId="urn:microsoft.com/office/officeart/2005/8/layout/vList5"/>
    <dgm:cxn modelId="{AF2DB983-A992-4EAC-B360-51D8740A9C2F}" type="presOf" srcId="{B91207E8-5C82-4147-AE66-1F1481DC6201}" destId="{1CD0893F-4703-4A6E-A4E7-41C951C34514}" srcOrd="0" destOrd="0" presId="urn:microsoft.com/office/officeart/2005/8/layout/vList5"/>
    <dgm:cxn modelId="{B8DA0DC8-891E-4ECC-B78D-262BA79A1E68}" srcId="{F646D3B1-87DD-4A4D-8C62-E3FFD7C830DD}" destId="{A4C88E23-F15F-4B61-80FB-ACABAAAA4D15}" srcOrd="1" destOrd="0" parTransId="{CA16FC78-34E4-4674-AC76-78E3446A6150}" sibTransId="{E0265C2E-9E60-436E-83B4-9D8527D2B943}"/>
    <dgm:cxn modelId="{D4D2FE4F-3295-4596-9689-ECF0799C1149}" srcId="{71A2F01A-BB2F-4B07-A795-4F7C0D663F1D}" destId="{4C93B2F9-BEE7-4F08-A02D-5FF9F90402B3}" srcOrd="1" destOrd="0" parTransId="{2F3FA017-787A-4CB5-8B49-3453BC5FFA4E}" sibTransId="{402124B5-A23E-4006-B8CA-B90B459D80C3}"/>
    <dgm:cxn modelId="{C5BF0C43-A136-42D0-8E0A-F8C1291958DE}" srcId="{A52E1057-CE07-4325-A9E0-589FEF3360A7}" destId="{71A2F01A-BB2F-4B07-A795-4F7C0D663F1D}" srcOrd="0" destOrd="0" parTransId="{23AE2C10-84B3-451F-AAF9-9EE87D549AF2}" sibTransId="{EFE2D9DF-19C6-4E48-AF33-8B3CEB521ABC}"/>
    <dgm:cxn modelId="{DF24DBC7-3AD2-43C5-9EAB-9FE520018823}" type="presOf" srcId="{4110C2D7-A5B1-41C8-9EA9-3FE53DA395A8}" destId="{4A25F0A9-D621-40E1-8EE8-4ADAE29C23F4}" srcOrd="0" destOrd="0" presId="urn:microsoft.com/office/officeart/2005/8/layout/vList5"/>
    <dgm:cxn modelId="{5A395622-5280-48E5-B2A2-1BA087FF1AFF}" srcId="{4110C2D7-A5B1-41C8-9EA9-3FE53DA395A8}" destId="{022B5D9E-F140-4715-AAE4-2906495756E5}" srcOrd="0" destOrd="0" parTransId="{A5D02AAB-54D5-4CBF-8207-7EB13A4432C1}" sibTransId="{6632E347-633E-41C3-AC35-AD19A085A76E}"/>
    <dgm:cxn modelId="{4F328C2A-B40A-4CF5-B90D-14DCEA973CDE}" type="presOf" srcId="{EEE6402B-6953-42A3-8474-41D2A2BA0771}" destId="{4F545A40-E2CC-4BEF-B679-2BC0E5CDC93C}" srcOrd="0" destOrd="0" presId="urn:microsoft.com/office/officeart/2005/8/layout/vList5"/>
    <dgm:cxn modelId="{24BEA101-FD74-416B-8642-A10ADD7A173D}" type="presOf" srcId="{F646D3B1-87DD-4A4D-8C62-E3FFD7C830DD}" destId="{14350CAD-E7DD-4736-87A2-B6E6A949AA6C}" srcOrd="0" destOrd="0" presId="urn:microsoft.com/office/officeart/2005/8/layout/vList5"/>
    <dgm:cxn modelId="{E1DC7E22-B2D2-4267-8517-158608357373}" srcId="{4110C2D7-A5B1-41C8-9EA9-3FE53DA395A8}" destId="{20A1D35A-7092-476F-A774-8656E557AC88}" srcOrd="1" destOrd="0" parTransId="{21968FDC-99FB-485C-880F-51D2CB325D86}" sibTransId="{B3F82D94-AF33-4399-8FAE-383604E4BFBE}"/>
    <dgm:cxn modelId="{8B8718DA-ACAA-48E5-A6D9-21603909F65A}" srcId="{A52E1057-CE07-4325-A9E0-589FEF3360A7}" destId="{4110C2D7-A5B1-41C8-9EA9-3FE53DA395A8}" srcOrd="1" destOrd="0" parTransId="{28007D01-41DF-4DB5-AF19-C723A09E00C5}" sibTransId="{7D5C5A22-8CA0-4653-8184-86DFC72EFEEB}"/>
    <dgm:cxn modelId="{96023EE4-18C7-45FA-B114-2C3E32B593C5}" type="presOf" srcId="{A52E1057-CE07-4325-A9E0-589FEF3360A7}" destId="{45489BA4-75E6-4B1D-B9DE-4FE8AD593378}" srcOrd="0" destOrd="0" presId="urn:microsoft.com/office/officeart/2005/8/layout/vList5"/>
    <dgm:cxn modelId="{9ADADD91-4F13-43A8-93AF-CCA7E70DAC2B}" type="presOf" srcId="{4C93B2F9-BEE7-4F08-A02D-5FF9F90402B3}" destId="{4F545A40-E2CC-4BEF-B679-2BC0E5CDC93C}" srcOrd="0" destOrd="1" presId="urn:microsoft.com/office/officeart/2005/8/layout/vList5"/>
    <dgm:cxn modelId="{4560811C-BAF5-4988-A24C-A3D178373CF0}" srcId="{F646D3B1-87DD-4A4D-8C62-E3FFD7C830DD}" destId="{B91207E8-5C82-4147-AE66-1F1481DC6201}" srcOrd="0" destOrd="0" parTransId="{B3C6489C-1D71-4358-80C6-22CCD837F093}" sibTransId="{A39B501B-3761-4EBC-AD6C-F9BFD72DF981}"/>
    <dgm:cxn modelId="{6C63390D-EA00-47CA-85CE-516B0A282ED3}" type="presOf" srcId="{71A2F01A-BB2F-4B07-A795-4F7C0D663F1D}" destId="{BB4FC3AD-A89E-4203-B2CE-8D36FA9ADABF}" srcOrd="0" destOrd="0" presId="urn:microsoft.com/office/officeart/2005/8/layout/vList5"/>
    <dgm:cxn modelId="{EFA5C02C-2AAC-4016-98FC-6EBC3BA031B1}" srcId="{71A2F01A-BB2F-4B07-A795-4F7C0D663F1D}" destId="{EEE6402B-6953-42A3-8474-41D2A2BA0771}" srcOrd="0" destOrd="0" parTransId="{19227230-672B-49B4-A202-9E84F710C04C}" sibTransId="{331F059C-A615-41C1-8D52-8609F0DF5AA4}"/>
    <dgm:cxn modelId="{4F79D73D-94E3-4DAE-B573-E9944A1D569B}" type="presOf" srcId="{022B5D9E-F140-4715-AAE4-2906495756E5}" destId="{779D84CA-323C-4A31-BE6B-4C291880F394}" srcOrd="0" destOrd="0" presId="urn:microsoft.com/office/officeart/2005/8/layout/vList5"/>
    <dgm:cxn modelId="{B3C75371-37BE-4B5C-BFB2-90D733AB9FCF}" type="presOf" srcId="{A4C88E23-F15F-4B61-80FB-ACABAAAA4D15}" destId="{1CD0893F-4703-4A6E-A4E7-41C951C34514}" srcOrd="0" destOrd="1" presId="urn:microsoft.com/office/officeart/2005/8/layout/vList5"/>
    <dgm:cxn modelId="{325C9849-FA66-4207-A401-EAA20E32A91D}" type="presParOf" srcId="{45489BA4-75E6-4B1D-B9DE-4FE8AD593378}" destId="{E46D14F3-A438-45DE-A7AA-6DB1A8A179C1}" srcOrd="0" destOrd="0" presId="urn:microsoft.com/office/officeart/2005/8/layout/vList5"/>
    <dgm:cxn modelId="{65795340-E0AF-4EF8-A7E6-DB304E96AC1B}" type="presParOf" srcId="{E46D14F3-A438-45DE-A7AA-6DB1A8A179C1}" destId="{BB4FC3AD-A89E-4203-B2CE-8D36FA9ADABF}" srcOrd="0" destOrd="0" presId="urn:microsoft.com/office/officeart/2005/8/layout/vList5"/>
    <dgm:cxn modelId="{7C3F55E4-52D9-4223-BC71-19977421F5D6}" type="presParOf" srcId="{E46D14F3-A438-45DE-A7AA-6DB1A8A179C1}" destId="{4F545A40-E2CC-4BEF-B679-2BC0E5CDC93C}" srcOrd="1" destOrd="0" presId="urn:microsoft.com/office/officeart/2005/8/layout/vList5"/>
    <dgm:cxn modelId="{074CD8C3-E0E3-48BC-A174-7FF1FB65EBB6}" type="presParOf" srcId="{45489BA4-75E6-4B1D-B9DE-4FE8AD593378}" destId="{3F01A5AD-7651-4CDF-BD24-B844843339E0}" srcOrd="1" destOrd="0" presId="urn:microsoft.com/office/officeart/2005/8/layout/vList5"/>
    <dgm:cxn modelId="{AE7F6395-BE01-474A-8F5F-8C3697556D2D}" type="presParOf" srcId="{45489BA4-75E6-4B1D-B9DE-4FE8AD593378}" destId="{460CA1AC-AC4D-42DB-A3EE-81056602DA7E}" srcOrd="2" destOrd="0" presId="urn:microsoft.com/office/officeart/2005/8/layout/vList5"/>
    <dgm:cxn modelId="{892CB9F2-3C14-40C6-AA74-8A1C5EB48016}" type="presParOf" srcId="{460CA1AC-AC4D-42DB-A3EE-81056602DA7E}" destId="{4A25F0A9-D621-40E1-8EE8-4ADAE29C23F4}" srcOrd="0" destOrd="0" presId="urn:microsoft.com/office/officeart/2005/8/layout/vList5"/>
    <dgm:cxn modelId="{2D13B6FB-6F77-43FA-8F99-5F7E7B6368CB}" type="presParOf" srcId="{460CA1AC-AC4D-42DB-A3EE-81056602DA7E}" destId="{779D84CA-323C-4A31-BE6B-4C291880F394}" srcOrd="1" destOrd="0" presId="urn:microsoft.com/office/officeart/2005/8/layout/vList5"/>
    <dgm:cxn modelId="{329B5B95-450B-4C79-9564-20F4503451CC}" type="presParOf" srcId="{45489BA4-75E6-4B1D-B9DE-4FE8AD593378}" destId="{4B7C6E1E-31B8-4F9F-9628-2741347AA935}" srcOrd="3" destOrd="0" presId="urn:microsoft.com/office/officeart/2005/8/layout/vList5"/>
    <dgm:cxn modelId="{306C3AC8-57E9-491B-9210-0BD07D8CD436}" type="presParOf" srcId="{45489BA4-75E6-4B1D-B9DE-4FE8AD593378}" destId="{5AD9E261-D3FD-4B46-BFFE-8EE6EA99DDDD}" srcOrd="4" destOrd="0" presId="urn:microsoft.com/office/officeart/2005/8/layout/vList5"/>
    <dgm:cxn modelId="{92806F89-AE60-4BED-914C-AE7310377F49}" type="presParOf" srcId="{5AD9E261-D3FD-4B46-BFFE-8EE6EA99DDDD}" destId="{14350CAD-E7DD-4736-87A2-B6E6A949AA6C}" srcOrd="0" destOrd="0" presId="urn:microsoft.com/office/officeart/2005/8/layout/vList5"/>
    <dgm:cxn modelId="{A95341D7-4BB4-43A3-9B57-4DE2A55CE77D}" type="presParOf" srcId="{5AD9E261-D3FD-4B46-BFFE-8EE6EA99DDDD}" destId="{1CD0893F-4703-4A6E-A4E7-41C951C345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Évaluation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/>
      <dgm:spPr/>
      <dgm:t>
        <a:bodyPr/>
        <a:lstStyle/>
        <a:p>
          <a:r>
            <a:rPr lang="fr-FR" dirty="0" smtClean="0"/>
            <a:t>Mesurer</a:t>
          </a:r>
          <a:endParaRPr lang="fr-FR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Juger</a:t>
          </a:r>
          <a:endParaRPr lang="fr-FR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/>
      <dgm:spPr/>
      <dgm:t>
        <a:bodyPr/>
        <a:lstStyle/>
        <a:p>
          <a:r>
            <a:rPr lang="fr-FR" dirty="0" smtClean="0"/>
            <a:t>Décider</a:t>
          </a:r>
          <a:endParaRPr lang="fr-FR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>
        <dgm:presLayoutVars>
          <dgm:chPref val="3"/>
        </dgm:presLayoutVars>
      </dgm:prSet>
      <dgm:spPr/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>
        <dgm:presLayoutVars>
          <dgm:chPref val="3"/>
        </dgm:presLayoutVars>
      </dgm:prSet>
      <dgm:spPr/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Évaluation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/>
      <dgm:spPr/>
      <dgm:t>
        <a:bodyPr/>
        <a:lstStyle/>
        <a:p>
          <a:r>
            <a:rPr lang="fr-FR" dirty="0" smtClean="0"/>
            <a:t>Mesurer</a:t>
          </a:r>
          <a:endParaRPr lang="fr-FR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/>
      <dgm:spPr/>
      <dgm:t>
        <a:bodyPr/>
        <a:lstStyle/>
        <a:p>
          <a:r>
            <a:rPr lang="fr-FR" dirty="0" smtClean="0"/>
            <a:t>Juger</a:t>
          </a:r>
          <a:endParaRPr lang="fr-FR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Décider</a:t>
          </a:r>
          <a:endParaRPr lang="fr-FR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>
        <dgm:presLayoutVars>
          <dgm:chPref val="3"/>
        </dgm:presLayoutVars>
      </dgm:prSet>
      <dgm:spPr/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>
        <dgm:presLayoutVars>
          <dgm:chPref val="3"/>
        </dgm:presLayoutVars>
      </dgm:prSet>
      <dgm:spPr/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6C89E-86FD-4D8B-9BDD-671B6F83A591}" type="doc">
      <dgm:prSet loTypeId="urn:microsoft.com/office/officeart/2005/8/layout/hierarchy4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49461D76-A8A0-4C4C-A40D-A7DE0D564537}">
      <dgm:prSet phldrT="[Texte]"/>
      <dgm:spPr/>
      <dgm:t>
        <a:bodyPr/>
        <a:lstStyle/>
        <a:p>
          <a:r>
            <a:rPr lang="fr-FR" b="1" dirty="0" smtClean="0"/>
            <a:t>APC</a:t>
          </a:r>
          <a:endParaRPr lang="fr-FR" b="1" dirty="0"/>
        </a:p>
      </dgm:t>
    </dgm:pt>
    <dgm:pt modelId="{0EEC0495-A628-47F7-9E9C-EB34C6B3BDA0}" type="parTrans" cxnId="{B4878492-86F6-44EF-9F07-9FD493A62575}">
      <dgm:prSet/>
      <dgm:spPr/>
      <dgm:t>
        <a:bodyPr/>
        <a:lstStyle/>
        <a:p>
          <a:endParaRPr lang="fr-FR" b="1"/>
        </a:p>
      </dgm:t>
    </dgm:pt>
    <dgm:pt modelId="{B3CA22EC-D5C2-4D98-8788-2D800DF5D35D}" type="sibTrans" cxnId="{B4878492-86F6-44EF-9F07-9FD493A62575}">
      <dgm:prSet/>
      <dgm:spPr/>
      <dgm:t>
        <a:bodyPr/>
        <a:lstStyle/>
        <a:p>
          <a:endParaRPr lang="fr-FR" b="1"/>
        </a:p>
      </dgm:t>
    </dgm:pt>
    <dgm:pt modelId="{8E1A3D78-AE99-4FF0-96DE-F8551D3BD0AE}">
      <dgm:prSet phldrT="[Texte]"/>
      <dgm:spPr/>
      <dgm:t>
        <a:bodyPr/>
        <a:lstStyle/>
        <a:p>
          <a:r>
            <a:rPr lang="fr-FR" b="1" dirty="0" smtClean="0"/>
            <a:t>Toulouse INP, UT3, Fac de médecine </a:t>
          </a:r>
          <a:r>
            <a:rPr lang="fr-FR" b="1" dirty="0" err="1" smtClean="0"/>
            <a:t>Tlse</a:t>
          </a:r>
          <a:r>
            <a:rPr lang="fr-FR" b="1" dirty="0" smtClean="0"/>
            <a:t>, IUT GEA, Unice (SHS), Sorbonne Université, </a:t>
          </a:r>
          <a:r>
            <a:rPr lang="fr-FR" b="1" dirty="0" err="1" smtClean="0"/>
            <a:t>Polytech</a:t>
          </a:r>
          <a:r>
            <a:rPr lang="fr-FR" b="1" dirty="0" smtClean="0"/>
            <a:t> Sorbonne, MIAGE UT1/UT3, </a:t>
          </a:r>
          <a:r>
            <a:rPr lang="fr-FR" b="1" dirty="0" err="1" smtClean="0"/>
            <a:t>uB</a:t>
          </a:r>
          <a:r>
            <a:rPr lang="fr-FR" b="1" dirty="0" smtClean="0"/>
            <a:t>, TBS, ESEO, ENTPE</a:t>
          </a:r>
          <a:endParaRPr lang="fr-FR" b="1" dirty="0"/>
        </a:p>
      </dgm:t>
    </dgm:pt>
    <dgm:pt modelId="{72AFFB05-4620-48E7-9601-3660F68F2085}" type="parTrans" cxnId="{7CF60036-2C54-46EC-915F-86E12B7D3BC5}">
      <dgm:prSet/>
      <dgm:spPr/>
      <dgm:t>
        <a:bodyPr/>
        <a:lstStyle/>
        <a:p>
          <a:endParaRPr lang="fr-FR" b="1"/>
        </a:p>
      </dgm:t>
    </dgm:pt>
    <dgm:pt modelId="{7DCA96F8-4A0A-445F-AC00-18D413B5822E}" type="sibTrans" cxnId="{7CF60036-2C54-46EC-915F-86E12B7D3BC5}">
      <dgm:prSet/>
      <dgm:spPr/>
      <dgm:t>
        <a:bodyPr/>
        <a:lstStyle/>
        <a:p>
          <a:endParaRPr lang="fr-FR" b="1"/>
        </a:p>
      </dgm:t>
    </dgm:pt>
    <dgm:pt modelId="{0C7A5D3C-930E-4D0B-BA71-55EE675752AD}">
      <dgm:prSet phldrT="[Texte]"/>
      <dgm:spPr/>
      <dgm:t>
        <a:bodyPr/>
        <a:lstStyle/>
        <a:p>
          <a:r>
            <a:rPr lang="fr-FR" b="1" dirty="0" err="1" smtClean="0"/>
            <a:t>RéNAPS’UP</a:t>
          </a:r>
          <a:r>
            <a:rPr lang="fr-FR" b="1" dirty="0" smtClean="0"/>
            <a:t>, JIPES, DGESIP, CTI</a:t>
          </a:r>
          <a:endParaRPr lang="fr-FR" b="1" dirty="0"/>
        </a:p>
      </dgm:t>
    </dgm:pt>
    <dgm:pt modelId="{ECB7F157-A074-482C-B04E-D343E9F69557}" type="parTrans" cxnId="{6B7D9EFF-E52E-43CF-B66F-8F0C9F482F05}">
      <dgm:prSet/>
      <dgm:spPr/>
      <dgm:t>
        <a:bodyPr/>
        <a:lstStyle/>
        <a:p>
          <a:endParaRPr lang="fr-FR" b="1"/>
        </a:p>
      </dgm:t>
    </dgm:pt>
    <dgm:pt modelId="{848DFD7E-292E-4FEF-B4CD-47DFBCB6268E}" type="sibTrans" cxnId="{6B7D9EFF-E52E-43CF-B66F-8F0C9F482F05}">
      <dgm:prSet/>
      <dgm:spPr/>
      <dgm:t>
        <a:bodyPr/>
        <a:lstStyle/>
        <a:p>
          <a:endParaRPr lang="fr-FR" b="1"/>
        </a:p>
      </dgm:t>
    </dgm:pt>
    <dgm:pt modelId="{F8303D21-61DB-4C5A-91E3-3B676933F89A}" type="pres">
      <dgm:prSet presAssocID="{3F26C89E-86FD-4D8B-9BDD-671B6F83A59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23C5A623-68F8-4E65-A824-115BBC309510}" type="pres">
      <dgm:prSet presAssocID="{49461D76-A8A0-4C4C-A40D-A7DE0D564537}" presName="vertOne" presStyleCnt="0"/>
      <dgm:spPr/>
      <dgm:t>
        <a:bodyPr/>
        <a:lstStyle/>
        <a:p>
          <a:endParaRPr lang="fr-FR"/>
        </a:p>
      </dgm:t>
    </dgm:pt>
    <dgm:pt modelId="{418956F8-8BF8-4136-8E2B-BC77F059BED8}" type="pres">
      <dgm:prSet presAssocID="{49461D76-A8A0-4C4C-A40D-A7DE0D564537}" presName="txOne" presStyleLbl="node0" presStyleIdx="0" presStyleCnt="1" custScaleY="473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F76DE03-ECC5-4F46-9561-EEC63525A108}" type="pres">
      <dgm:prSet presAssocID="{49461D76-A8A0-4C4C-A40D-A7DE0D564537}" presName="parTransOne" presStyleCnt="0"/>
      <dgm:spPr/>
      <dgm:t>
        <a:bodyPr/>
        <a:lstStyle/>
        <a:p>
          <a:endParaRPr lang="fr-FR"/>
        </a:p>
      </dgm:t>
    </dgm:pt>
    <dgm:pt modelId="{4CFD549D-F6D6-4154-B763-7EFCDD03F911}" type="pres">
      <dgm:prSet presAssocID="{49461D76-A8A0-4C4C-A40D-A7DE0D564537}" presName="horzOne" presStyleCnt="0"/>
      <dgm:spPr/>
      <dgm:t>
        <a:bodyPr/>
        <a:lstStyle/>
        <a:p>
          <a:endParaRPr lang="fr-FR"/>
        </a:p>
      </dgm:t>
    </dgm:pt>
    <dgm:pt modelId="{90CAAEAE-280B-42EE-8E34-EF63D3CCD064}" type="pres">
      <dgm:prSet presAssocID="{8E1A3D78-AE99-4FF0-96DE-F8551D3BD0AE}" presName="vertTwo" presStyleCnt="0"/>
      <dgm:spPr/>
      <dgm:t>
        <a:bodyPr/>
        <a:lstStyle/>
        <a:p>
          <a:endParaRPr lang="fr-FR"/>
        </a:p>
      </dgm:t>
    </dgm:pt>
    <dgm:pt modelId="{7AE4A42A-2115-41EB-B002-2C6FCCF9C442}" type="pres">
      <dgm:prSet presAssocID="{8E1A3D78-AE99-4FF0-96DE-F8551D3BD0AE}" presName="txTwo" presStyleLbl="node2" presStyleIdx="0" presStyleCnt="2" custScaleX="13494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357CBAF-DD1A-4C8E-9BF1-72A44E5AE3B4}" type="pres">
      <dgm:prSet presAssocID="{8E1A3D78-AE99-4FF0-96DE-F8551D3BD0AE}" presName="horzTwo" presStyleCnt="0"/>
      <dgm:spPr/>
      <dgm:t>
        <a:bodyPr/>
        <a:lstStyle/>
        <a:p>
          <a:endParaRPr lang="fr-FR"/>
        </a:p>
      </dgm:t>
    </dgm:pt>
    <dgm:pt modelId="{B735052F-5364-4B89-9AD5-284915033FDB}" type="pres">
      <dgm:prSet presAssocID="{7DCA96F8-4A0A-445F-AC00-18D413B5822E}" presName="sibSpaceTwo" presStyleCnt="0"/>
      <dgm:spPr/>
      <dgm:t>
        <a:bodyPr/>
        <a:lstStyle/>
        <a:p>
          <a:endParaRPr lang="fr-FR"/>
        </a:p>
      </dgm:t>
    </dgm:pt>
    <dgm:pt modelId="{2EA6620E-02D8-4D59-9261-B03C26644756}" type="pres">
      <dgm:prSet presAssocID="{0C7A5D3C-930E-4D0B-BA71-55EE675752AD}" presName="vertTwo" presStyleCnt="0"/>
      <dgm:spPr/>
      <dgm:t>
        <a:bodyPr/>
        <a:lstStyle/>
        <a:p>
          <a:endParaRPr lang="fr-FR"/>
        </a:p>
      </dgm:t>
    </dgm:pt>
    <dgm:pt modelId="{EDC45213-58BB-4EE1-A6DF-4F90DBACD82D}" type="pres">
      <dgm:prSet presAssocID="{0C7A5D3C-930E-4D0B-BA71-55EE675752AD}" presName="txTwo" presStyleLbl="node2" presStyleIdx="1" presStyleCnt="2" custScaleX="6101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5DADA13-2B7A-49F6-B035-B645D451A918}" type="pres">
      <dgm:prSet presAssocID="{0C7A5D3C-930E-4D0B-BA71-55EE675752AD}" presName="horzTwo" presStyleCnt="0"/>
      <dgm:spPr/>
      <dgm:t>
        <a:bodyPr/>
        <a:lstStyle/>
        <a:p>
          <a:endParaRPr lang="fr-FR"/>
        </a:p>
      </dgm:t>
    </dgm:pt>
  </dgm:ptLst>
  <dgm:cxnLst>
    <dgm:cxn modelId="{200B1285-74C7-4149-B1CF-DA9222C87D90}" type="presOf" srcId="{0C7A5D3C-930E-4D0B-BA71-55EE675752AD}" destId="{EDC45213-58BB-4EE1-A6DF-4F90DBACD82D}" srcOrd="0" destOrd="0" presId="urn:microsoft.com/office/officeart/2005/8/layout/hierarchy4"/>
    <dgm:cxn modelId="{58358820-4757-492F-9298-F6148A09123F}" type="presOf" srcId="{3F26C89E-86FD-4D8B-9BDD-671B6F83A591}" destId="{F8303D21-61DB-4C5A-91E3-3B676933F89A}" srcOrd="0" destOrd="0" presId="urn:microsoft.com/office/officeart/2005/8/layout/hierarchy4"/>
    <dgm:cxn modelId="{6B7D9EFF-E52E-43CF-B66F-8F0C9F482F05}" srcId="{49461D76-A8A0-4C4C-A40D-A7DE0D564537}" destId="{0C7A5D3C-930E-4D0B-BA71-55EE675752AD}" srcOrd="1" destOrd="0" parTransId="{ECB7F157-A074-482C-B04E-D343E9F69557}" sibTransId="{848DFD7E-292E-4FEF-B4CD-47DFBCB6268E}"/>
    <dgm:cxn modelId="{3E50B104-D77C-410B-A54C-5D73BBEAF637}" type="presOf" srcId="{8E1A3D78-AE99-4FF0-96DE-F8551D3BD0AE}" destId="{7AE4A42A-2115-41EB-B002-2C6FCCF9C442}" srcOrd="0" destOrd="0" presId="urn:microsoft.com/office/officeart/2005/8/layout/hierarchy4"/>
    <dgm:cxn modelId="{7CF60036-2C54-46EC-915F-86E12B7D3BC5}" srcId="{49461D76-A8A0-4C4C-A40D-A7DE0D564537}" destId="{8E1A3D78-AE99-4FF0-96DE-F8551D3BD0AE}" srcOrd="0" destOrd="0" parTransId="{72AFFB05-4620-48E7-9601-3660F68F2085}" sibTransId="{7DCA96F8-4A0A-445F-AC00-18D413B5822E}"/>
    <dgm:cxn modelId="{7ECB8C00-268C-436F-82C9-F4C33A20D0DC}" type="presOf" srcId="{49461D76-A8A0-4C4C-A40D-A7DE0D564537}" destId="{418956F8-8BF8-4136-8E2B-BC77F059BED8}" srcOrd="0" destOrd="0" presId="urn:microsoft.com/office/officeart/2005/8/layout/hierarchy4"/>
    <dgm:cxn modelId="{B4878492-86F6-44EF-9F07-9FD493A62575}" srcId="{3F26C89E-86FD-4D8B-9BDD-671B6F83A591}" destId="{49461D76-A8A0-4C4C-A40D-A7DE0D564537}" srcOrd="0" destOrd="0" parTransId="{0EEC0495-A628-47F7-9E9C-EB34C6B3BDA0}" sibTransId="{B3CA22EC-D5C2-4D98-8788-2D800DF5D35D}"/>
    <dgm:cxn modelId="{A8EE5BD8-7EB2-4C0D-A1EB-85AC97536BCF}" type="presParOf" srcId="{F8303D21-61DB-4C5A-91E3-3B676933F89A}" destId="{23C5A623-68F8-4E65-A824-115BBC309510}" srcOrd="0" destOrd="0" presId="urn:microsoft.com/office/officeart/2005/8/layout/hierarchy4"/>
    <dgm:cxn modelId="{ED06DFE6-439D-436F-BCCB-7687CE107F35}" type="presParOf" srcId="{23C5A623-68F8-4E65-A824-115BBC309510}" destId="{418956F8-8BF8-4136-8E2B-BC77F059BED8}" srcOrd="0" destOrd="0" presId="urn:microsoft.com/office/officeart/2005/8/layout/hierarchy4"/>
    <dgm:cxn modelId="{246A4FD2-9E7C-48DA-BE0B-C372218E7146}" type="presParOf" srcId="{23C5A623-68F8-4E65-A824-115BBC309510}" destId="{4F76DE03-ECC5-4F46-9561-EEC63525A108}" srcOrd="1" destOrd="0" presId="urn:microsoft.com/office/officeart/2005/8/layout/hierarchy4"/>
    <dgm:cxn modelId="{8575961D-0E17-43CC-9680-570E0B887D04}" type="presParOf" srcId="{23C5A623-68F8-4E65-A824-115BBC309510}" destId="{4CFD549D-F6D6-4154-B763-7EFCDD03F911}" srcOrd="2" destOrd="0" presId="urn:microsoft.com/office/officeart/2005/8/layout/hierarchy4"/>
    <dgm:cxn modelId="{3CFD09B1-F703-4B77-B763-500B64AD25BB}" type="presParOf" srcId="{4CFD549D-F6D6-4154-B763-7EFCDD03F911}" destId="{90CAAEAE-280B-42EE-8E34-EF63D3CCD064}" srcOrd="0" destOrd="0" presId="urn:microsoft.com/office/officeart/2005/8/layout/hierarchy4"/>
    <dgm:cxn modelId="{A7397411-2D5D-4DEC-AA24-08CBB7805216}" type="presParOf" srcId="{90CAAEAE-280B-42EE-8E34-EF63D3CCD064}" destId="{7AE4A42A-2115-41EB-B002-2C6FCCF9C442}" srcOrd="0" destOrd="0" presId="urn:microsoft.com/office/officeart/2005/8/layout/hierarchy4"/>
    <dgm:cxn modelId="{6336BE82-4D03-4A9A-9AF4-468E945FD482}" type="presParOf" srcId="{90CAAEAE-280B-42EE-8E34-EF63D3CCD064}" destId="{9357CBAF-DD1A-4C8E-9BF1-72A44E5AE3B4}" srcOrd="1" destOrd="0" presId="urn:microsoft.com/office/officeart/2005/8/layout/hierarchy4"/>
    <dgm:cxn modelId="{16AA9432-DA2C-444C-A7D3-7E8B94A117A9}" type="presParOf" srcId="{4CFD549D-F6D6-4154-B763-7EFCDD03F911}" destId="{B735052F-5364-4B89-9AD5-284915033FDB}" srcOrd="1" destOrd="0" presId="urn:microsoft.com/office/officeart/2005/8/layout/hierarchy4"/>
    <dgm:cxn modelId="{6424F15E-3F84-487F-BA64-A7409297985F}" type="presParOf" srcId="{4CFD549D-F6D6-4154-B763-7EFCDD03F911}" destId="{2EA6620E-02D8-4D59-9261-B03C26644756}" srcOrd="2" destOrd="0" presId="urn:microsoft.com/office/officeart/2005/8/layout/hierarchy4"/>
    <dgm:cxn modelId="{FBC6C531-5629-45AE-B774-EE963516ACFD}" type="presParOf" srcId="{2EA6620E-02D8-4D59-9261-B03C26644756}" destId="{EDC45213-58BB-4EE1-A6DF-4F90DBACD82D}" srcOrd="0" destOrd="0" presId="urn:microsoft.com/office/officeart/2005/8/layout/hierarchy4"/>
    <dgm:cxn modelId="{F46C7FC6-DEC3-4BB4-991B-4949ABE8D436}" type="presParOf" srcId="{2EA6620E-02D8-4D59-9261-B03C26644756}" destId="{F5DADA13-2B7A-49F6-B035-B645D451A91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3DB4A22-520E-42EE-878D-C40EFBA70EF4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875C4D-5EB7-43C0-A486-C60FCEDF53B6}">
      <dgm:prSet phldrT="[Texte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Logique « OU »</a:t>
          </a:r>
          <a:endParaRPr lang="fr-FR" dirty="0"/>
        </a:p>
      </dgm:t>
    </dgm:pt>
    <dgm:pt modelId="{0AA396FC-4210-41D7-B551-F19F0F222167}" type="parTrans" cxnId="{F3BAA2C1-A1DE-4732-B143-8B61D8C455F5}">
      <dgm:prSet/>
      <dgm:spPr/>
      <dgm:t>
        <a:bodyPr/>
        <a:lstStyle/>
        <a:p>
          <a:endParaRPr lang="fr-FR"/>
        </a:p>
      </dgm:t>
    </dgm:pt>
    <dgm:pt modelId="{9D0209E6-A9A0-4861-A234-59BA366E3398}" type="sibTrans" cxnId="{F3BAA2C1-A1DE-4732-B143-8B61D8C455F5}">
      <dgm:prSet/>
      <dgm:spPr/>
      <dgm:t>
        <a:bodyPr/>
        <a:lstStyle/>
        <a:p>
          <a:endParaRPr lang="fr-FR"/>
        </a:p>
      </dgm:t>
    </dgm:pt>
    <dgm:pt modelId="{57A42F39-131B-4660-9F86-DB67F3BC426B}">
      <dgm:prSet phldrT="[Texte]"/>
      <dgm:spPr/>
      <dgm:t>
        <a:bodyPr/>
        <a:lstStyle/>
        <a:p>
          <a:r>
            <a:rPr lang="fr-FR" smtClean="0"/>
            <a:t>Logique </a:t>
          </a:r>
          <a:r>
            <a:rPr lang="fr-FR" dirty="0" smtClean="0"/>
            <a:t>« ET »</a:t>
          </a:r>
          <a:endParaRPr lang="fr-FR" dirty="0"/>
        </a:p>
      </dgm:t>
    </dgm:pt>
    <dgm:pt modelId="{3A72E1D7-ECA0-4C82-A9BC-1E679057A6AE}" type="parTrans" cxnId="{97D8182A-98B5-44D3-B62D-AC4586B86023}">
      <dgm:prSet/>
      <dgm:spPr/>
      <dgm:t>
        <a:bodyPr/>
        <a:lstStyle/>
        <a:p>
          <a:endParaRPr lang="fr-FR"/>
        </a:p>
      </dgm:t>
    </dgm:pt>
    <dgm:pt modelId="{00F16CDB-8EEE-4152-8238-1CD0CFAB1DDA}" type="sibTrans" cxnId="{97D8182A-98B5-44D3-B62D-AC4586B86023}">
      <dgm:prSet/>
      <dgm:spPr/>
      <dgm:t>
        <a:bodyPr/>
        <a:lstStyle/>
        <a:p>
          <a:endParaRPr lang="fr-FR"/>
        </a:p>
      </dgm:t>
    </dgm:pt>
    <dgm:pt modelId="{17CCFCEB-AA6E-4BCE-ADF8-850E358D44ED}" type="pres">
      <dgm:prSet presAssocID="{03DB4A22-520E-42EE-878D-C40EFBA70EF4}" presName="cycle" presStyleCnt="0">
        <dgm:presLayoutVars>
          <dgm:dir/>
          <dgm:resizeHandles val="exact"/>
        </dgm:presLayoutVars>
      </dgm:prSet>
      <dgm:spPr/>
    </dgm:pt>
    <dgm:pt modelId="{8FF45654-1D11-411D-BD33-1EB5FE6E0945}" type="pres">
      <dgm:prSet presAssocID="{81875C4D-5EB7-43C0-A486-C60FCEDF53B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F94C90-5B40-42A5-A838-DF870AAB3614}" type="pres">
      <dgm:prSet presAssocID="{57A42F39-131B-4660-9F86-DB67F3BC426B}" presName="arrow" presStyleLbl="node1" presStyleIdx="1" presStyleCnt="2">
        <dgm:presLayoutVars>
          <dgm:bulletEnabled val="1"/>
        </dgm:presLayoutVars>
      </dgm:prSet>
      <dgm:spPr/>
    </dgm:pt>
  </dgm:ptLst>
  <dgm:cxnLst>
    <dgm:cxn modelId="{F3BAA2C1-A1DE-4732-B143-8B61D8C455F5}" srcId="{03DB4A22-520E-42EE-878D-C40EFBA70EF4}" destId="{81875C4D-5EB7-43C0-A486-C60FCEDF53B6}" srcOrd="0" destOrd="0" parTransId="{0AA396FC-4210-41D7-B551-F19F0F222167}" sibTransId="{9D0209E6-A9A0-4861-A234-59BA366E3398}"/>
    <dgm:cxn modelId="{97D8182A-98B5-44D3-B62D-AC4586B86023}" srcId="{03DB4A22-520E-42EE-878D-C40EFBA70EF4}" destId="{57A42F39-131B-4660-9F86-DB67F3BC426B}" srcOrd="1" destOrd="0" parTransId="{3A72E1D7-ECA0-4C82-A9BC-1E679057A6AE}" sibTransId="{00F16CDB-8EEE-4152-8238-1CD0CFAB1DDA}"/>
    <dgm:cxn modelId="{5907D0E6-B3E6-443C-AA03-471E941B8121}" type="presOf" srcId="{81875C4D-5EB7-43C0-A486-C60FCEDF53B6}" destId="{8FF45654-1D11-411D-BD33-1EB5FE6E0945}" srcOrd="0" destOrd="0" presId="urn:microsoft.com/office/officeart/2005/8/layout/arrow1"/>
    <dgm:cxn modelId="{9ED49149-CAB0-42C1-90DF-043787ADF681}" type="presOf" srcId="{03DB4A22-520E-42EE-878D-C40EFBA70EF4}" destId="{17CCFCEB-AA6E-4BCE-ADF8-850E358D44ED}" srcOrd="0" destOrd="0" presId="urn:microsoft.com/office/officeart/2005/8/layout/arrow1"/>
    <dgm:cxn modelId="{E243F914-E07B-436F-A108-080EFB676E1C}" type="presOf" srcId="{57A42F39-131B-4660-9F86-DB67F3BC426B}" destId="{76F94C90-5B40-42A5-A838-DF870AAB3614}" srcOrd="0" destOrd="0" presId="urn:microsoft.com/office/officeart/2005/8/layout/arrow1"/>
    <dgm:cxn modelId="{C73E5739-3EA8-45DA-8AAF-9E81608C5B21}" type="presParOf" srcId="{17CCFCEB-AA6E-4BCE-ADF8-850E358D44ED}" destId="{8FF45654-1D11-411D-BD33-1EB5FE6E0945}" srcOrd="0" destOrd="0" presId="urn:microsoft.com/office/officeart/2005/8/layout/arrow1"/>
    <dgm:cxn modelId="{6A252E7C-B922-4D46-95AB-5BF123523B6F}" type="presParOf" srcId="{17CCFCEB-AA6E-4BCE-ADF8-850E358D44ED}" destId="{76F94C90-5B40-42A5-A838-DF870AAB3614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AAC0B17-E6AB-4B60-89DD-AF5DB32F7B81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F136244-69D7-4DEC-9A55-5ACC4C6422B9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Auto-évaluation</a:t>
          </a:r>
          <a:endParaRPr lang="fr-FR" dirty="0">
            <a:solidFill>
              <a:schemeClr val="tx1"/>
            </a:solidFill>
          </a:endParaRPr>
        </a:p>
      </dgm:t>
    </dgm:pt>
    <dgm:pt modelId="{D9BA6A03-56A9-40A8-9B08-ADDC9D5A07C1}" type="parTrans" cxnId="{C6F32DF2-8AD4-4598-B5AA-E910EFE9301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1FDEB3C-B168-4FD6-B9C9-ADA17C5636E9}" type="sibTrans" cxnId="{C6F32DF2-8AD4-4598-B5AA-E910EFE9301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868F578-5CF5-4F0A-A938-9B2B357331F0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Évaluation par les pairs</a:t>
          </a:r>
          <a:endParaRPr lang="fr-FR" dirty="0">
            <a:solidFill>
              <a:schemeClr val="tx1"/>
            </a:solidFill>
          </a:endParaRPr>
        </a:p>
      </dgm:t>
    </dgm:pt>
    <dgm:pt modelId="{403D39FD-6EAC-4237-A60B-71F9A4DDE0E7}" type="parTrans" cxnId="{99B9B338-4018-4946-A920-DA56F32F39EB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2AC2F4E-8908-4617-8759-9095E750CC8E}" type="sibTrans" cxnId="{99B9B338-4018-4946-A920-DA56F32F39EB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9DEA143A-9A82-476C-A2A4-B1687E8304BA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Évaluation par un expert</a:t>
          </a:r>
          <a:endParaRPr lang="fr-FR" dirty="0">
            <a:solidFill>
              <a:schemeClr val="tx1"/>
            </a:solidFill>
          </a:endParaRPr>
        </a:p>
      </dgm:t>
    </dgm:pt>
    <dgm:pt modelId="{B6B8C119-8A0B-4D81-B42D-A7EF63692F6C}" type="parTrans" cxnId="{C6CDD92B-CFDA-4F03-A7F1-DB146EE4A880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4A3C1D2-45FE-433F-919A-D75B4C899EE6}" type="sibTrans" cxnId="{C6CDD92B-CFDA-4F03-A7F1-DB146EE4A880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92C4C4A-1F4F-4D81-8CD9-EAD6B5B82488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Évaluation par un groupe d’experts</a:t>
          </a:r>
          <a:endParaRPr lang="fr-FR" dirty="0">
            <a:solidFill>
              <a:schemeClr val="tx1"/>
            </a:solidFill>
          </a:endParaRPr>
        </a:p>
      </dgm:t>
    </dgm:pt>
    <dgm:pt modelId="{094D55DB-35DA-4AEB-808B-AB12735F8018}" type="parTrans" cxnId="{BA596FBC-13A1-4212-999C-80CF5E57C40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2A42951C-152C-479E-92F4-01AC68417FB1}" type="sibTrans" cxnId="{BA596FBC-13A1-4212-999C-80CF5E57C40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399509A-417F-46A5-91F1-888D5CA8856B}" type="pres">
      <dgm:prSet presAssocID="{CAAC0B17-E6AB-4B60-89DD-AF5DB32F7B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224B268-875B-4047-BC7A-D6A1144CFD57}" type="pres">
      <dgm:prSet presAssocID="{7F136244-69D7-4DEC-9A55-5ACC4C6422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49888B-F6EC-406E-B6E5-7447B0FE269B}" type="pres">
      <dgm:prSet presAssocID="{C1FDEB3C-B168-4FD6-B9C9-ADA17C5636E9}" presName="sibTrans" presStyleCnt="0"/>
      <dgm:spPr/>
    </dgm:pt>
    <dgm:pt modelId="{144874D9-0F7B-4490-A040-662BA8C557C4}" type="pres">
      <dgm:prSet presAssocID="{6868F578-5CF5-4F0A-A938-9B2B357331F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D12B55-10F9-41E5-8176-91CF9476D103}" type="pres">
      <dgm:prSet presAssocID="{62AC2F4E-8908-4617-8759-9095E750CC8E}" presName="sibTrans" presStyleCnt="0"/>
      <dgm:spPr/>
    </dgm:pt>
    <dgm:pt modelId="{5D9EF6C1-7165-4D3F-8A77-D8D405EAA6A6}" type="pres">
      <dgm:prSet presAssocID="{C92C4C4A-1F4F-4D81-8CD9-EAD6B5B824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EAE81A-9341-4FCA-98E3-7396B8ACB42A}" type="pres">
      <dgm:prSet presAssocID="{2A42951C-152C-479E-92F4-01AC68417FB1}" presName="sibTrans" presStyleCnt="0"/>
      <dgm:spPr/>
    </dgm:pt>
    <dgm:pt modelId="{B691A1B7-289E-41CA-8710-4429B0952BCE}" type="pres">
      <dgm:prSet presAssocID="{9DEA143A-9A82-476C-A2A4-B1687E8304B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9B9B338-4018-4946-A920-DA56F32F39EB}" srcId="{CAAC0B17-E6AB-4B60-89DD-AF5DB32F7B81}" destId="{6868F578-5CF5-4F0A-A938-9B2B357331F0}" srcOrd="1" destOrd="0" parTransId="{403D39FD-6EAC-4237-A60B-71F9A4DDE0E7}" sibTransId="{62AC2F4E-8908-4617-8759-9095E750CC8E}"/>
    <dgm:cxn modelId="{1E7ACB0A-FDA7-47CE-8EE9-46B5C7F7AD3F}" type="presOf" srcId="{C92C4C4A-1F4F-4D81-8CD9-EAD6B5B82488}" destId="{5D9EF6C1-7165-4D3F-8A77-D8D405EAA6A6}" srcOrd="0" destOrd="0" presId="urn:microsoft.com/office/officeart/2005/8/layout/default"/>
    <dgm:cxn modelId="{0F479872-F1A3-4C9F-81A0-82A4EB8EB819}" type="presOf" srcId="{6868F578-5CF5-4F0A-A938-9B2B357331F0}" destId="{144874D9-0F7B-4490-A040-662BA8C557C4}" srcOrd="0" destOrd="0" presId="urn:microsoft.com/office/officeart/2005/8/layout/default"/>
    <dgm:cxn modelId="{C6CDD92B-CFDA-4F03-A7F1-DB146EE4A880}" srcId="{CAAC0B17-E6AB-4B60-89DD-AF5DB32F7B81}" destId="{9DEA143A-9A82-476C-A2A4-B1687E8304BA}" srcOrd="3" destOrd="0" parTransId="{B6B8C119-8A0B-4D81-B42D-A7EF63692F6C}" sibTransId="{C4A3C1D2-45FE-433F-919A-D75B4C899EE6}"/>
    <dgm:cxn modelId="{BA596FBC-13A1-4212-999C-80CF5E57C40E}" srcId="{CAAC0B17-E6AB-4B60-89DD-AF5DB32F7B81}" destId="{C92C4C4A-1F4F-4D81-8CD9-EAD6B5B82488}" srcOrd="2" destOrd="0" parTransId="{094D55DB-35DA-4AEB-808B-AB12735F8018}" sibTransId="{2A42951C-152C-479E-92F4-01AC68417FB1}"/>
    <dgm:cxn modelId="{90698734-5DFC-46C5-B247-F87612C8F58A}" type="presOf" srcId="{9DEA143A-9A82-476C-A2A4-B1687E8304BA}" destId="{B691A1B7-289E-41CA-8710-4429B0952BCE}" srcOrd="0" destOrd="0" presId="urn:microsoft.com/office/officeart/2005/8/layout/default"/>
    <dgm:cxn modelId="{AC21B088-CBAE-49BC-A51C-88C593F26ED8}" type="presOf" srcId="{7F136244-69D7-4DEC-9A55-5ACC4C6422B9}" destId="{2224B268-875B-4047-BC7A-D6A1144CFD57}" srcOrd="0" destOrd="0" presId="urn:microsoft.com/office/officeart/2005/8/layout/default"/>
    <dgm:cxn modelId="{C6F32DF2-8AD4-4598-B5AA-E910EFE9301A}" srcId="{CAAC0B17-E6AB-4B60-89DD-AF5DB32F7B81}" destId="{7F136244-69D7-4DEC-9A55-5ACC4C6422B9}" srcOrd="0" destOrd="0" parTransId="{D9BA6A03-56A9-40A8-9B08-ADDC9D5A07C1}" sibTransId="{C1FDEB3C-B168-4FD6-B9C9-ADA17C5636E9}"/>
    <dgm:cxn modelId="{1FC01BD9-155C-4690-868E-E63F32026CCC}" type="presOf" srcId="{CAAC0B17-E6AB-4B60-89DD-AF5DB32F7B81}" destId="{6399509A-417F-46A5-91F1-888D5CA8856B}" srcOrd="0" destOrd="0" presId="urn:microsoft.com/office/officeart/2005/8/layout/default"/>
    <dgm:cxn modelId="{0313C1CE-F929-43DD-910E-4B2D6DACF0E2}" type="presParOf" srcId="{6399509A-417F-46A5-91F1-888D5CA8856B}" destId="{2224B268-875B-4047-BC7A-D6A1144CFD57}" srcOrd="0" destOrd="0" presId="urn:microsoft.com/office/officeart/2005/8/layout/default"/>
    <dgm:cxn modelId="{28B8BE92-FB28-495A-8644-CF15E96B9044}" type="presParOf" srcId="{6399509A-417F-46A5-91F1-888D5CA8856B}" destId="{B649888B-F6EC-406E-B6E5-7447B0FE269B}" srcOrd="1" destOrd="0" presId="urn:microsoft.com/office/officeart/2005/8/layout/default"/>
    <dgm:cxn modelId="{347A5D98-442F-408D-B93B-486F67A32CC9}" type="presParOf" srcId="{6399509A-417F-46A5-91F1-888D5CA8856B}" destId="{144874D9-0F7B-4490-A040-662BA8C557C4}" srcOrd="2" destOrd="0" presId="urn:microsoft.com/office/officeart/2005/8/layout/default"/>
    <dgm:cxn modelId="{CBCEB188-5A42-49E3-BB40-440FA5CB27FC}" type="presParOf" srcId="{6399509A-417F-46A5-91F1-888D5CA8856B}" destId="{22D12B55-10F9-41E5-8176-91CF9476D103}" srcOrd="3" destOrd="0" presId="urn:microsoft.com/office/officeart/2005/8/layout/default"/>
    <dgm:cxn modelId="{3E8D7247-794B-4547-9DA4-076E1424A099}" type="presParOf" srcId="{6399509A-417F-46A5-91F1-888D5CA8856B}" destId="{5D9EF6C1-7165-4D3F-8A77-D8D405EAA6A6}" srcOrd="4" destOrd="0" presId="urn:microsoft.com/office/officeart/2005/8/layout/default"/>
    <dgm:cxn modelId="{94142769-C3B2-4E85-812A-C1A5B2977D48}" type="presParOf" srcId="{6399509A-417F-46A5-91F1-888D5CA8856B}" destId="{90EAE81A-9341-4FCA-98E3-7396B8ACB42A}" srcOrd="5" destOrd="0" presId="urn:microsoft.com/office/officeart/2005/8/layout/default"/>
    <dgm:cxn modelId="{A70BF23F-F3B9-4A77-8428-E917585BD178}" type="presParOf" srcId="{6399509A-417F-46A5-91F1-888D5CA8856B}" destId="{B691A1B7-289E-41CA-8710-4429B0952BC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C64619A-0B22-4EFD-BDFA-998982496F98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AB6CEB31-01F2-4F57-8E13-998F11A5E1F4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Objectif d’apprentissage évalué</a:t>
          </a:r>
          <a:endParaRPr lang="fr-FR" dirty="0">
            <a:solidFill>
              <a:schemeClr val="tx1"/>
            </a:solidFill>
          </a:endParaRPr>
        </a:p>
      </dgm:t>
    </dgm:pt>
    <dgm:pt modelId="{C93949F8-F852-4CB8-83E1-84F70D494A3F}" type="parTrans" cxnId="{29FEACC9-8169-4E3D-B20E-59EFD0B5ADD9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AD78B71-D0FA-4C99-94AE-D5712B3A69D0}" type="sibTrans" cxnId="{29FEACC9-8169-4E3D-B20E-59EFD0B5ADD9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731BF927-162F-45A7-AD5E-ABFF3B39B9DF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Méthode, processus, planning</a:t>
          </a:r>
          <a:endParaRPr lang="fr-FR" dirty="0">
            <a:solidFill>
              <a:schemeClr val="tx1"/>
            </a:solidFill>
          </a:endParaRPr>
        </a:p>
      </dgm:t>
    </dgm:pt>
    <dgm:pt modelId="{FDB4C73D-792E-4493-B551-14E62752AD00}" type="parTrans" cxnId="{A004E1AA-3E4C-449D-B0E1-22BAA9750D3C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471412D1-3AB8-4DD6-AF06-80709D0EA916}" type="sibTrans" cxnId="{A004E1AA-3E4C-449D-B0E1-22BAA9750D3C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7EE8FCA-AA81-49F5-B1B2-3A67CE10D6A7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Format de l’objet évalué</a:t>
          </a:r>
          <a:endParaRPr lang="fr-FR" dirty="0">
            <a:solidFill>
              <a:schemeClr val="tx1"/>
            </a:solidFill>
          </a:endParaRPr>
        </a:p>
      </dgm:t>
    </dgm:pt>
    <dgm:pt modelId="{18FA13D3-918A-41A0-A238-000955E6E2F0}" type="parTrans" cxnId="{C96DAA75-13A5-4D27-A7DC-59E05653DBC5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0C87110E-B656-4FE7-BE42-B546B1EAAC35}" type="sibTrans" cxnId="{C96DAA75-13A5-4D27-A7DC-59E05653DBC5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6A8B341-839E-4E57-9C7E-D35D29464D6E}">
      <dgm:prSet phldrT="[Texte]"/>
      <dgm:spPr/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Critères, niveaux et barème</a:t>
          </a:r>
          <a:endParaRPr lang="fr-FR" dirty="0">
            <a:solidFill>
              <a:schemeClr val="tx1"/>
            </a:solidFill>
          </a:endParaRPr>
        </a:p>
      </dgm:t>
    </dgm:pt>
    <dgm:pt modelId="{ABAC1B79-EDF7-4130-9F98-D1B18E162CC6}" type="parTrans" cxnId="{79470C95-31FF-45FE-8986-A6AB2392D578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CDA561D-0533-4E78-80F3-03C5A5B189EB}" type="sibTrans" cxnId="{79470C95-31FF-45FE-8986-A6AB2392D578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D095813-CFDC-4BF3-A36F-176B06B3EECF}" type="pres">
      <dgm:prSet presAssocID="{1C64619A-0B22-4EFD-BDFA-998982496F9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23C1C8-799C-4D17-B56A-ED528B37C4CA}" type="pres">
      <dgm:prSet presAssocID="{AB6CEB31-01F2-4F57-8E13-998F11A5E1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86036E-5528-4DA5-A733-3C1DFDA5D44E}" type="pres">
      <dgm:prSet presAssocID="{EAD78B71-D0FA-4C99-94AE-D5712B3A69D0}" presName="sibTrans" presStyleCnt="0"/>
      <dgm:spPr/>
    </dgm:pt>
    <dgm:pt modelId="{D32C4BA0-3293-4520-B686-8B4D05B214CD}" type="pres">
      <dgm:prSet presAssocID="{731BF927-162F-45A7-AD5E-ABFF3B39B9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D8100F-5012-4592-B1DD-56392C88C727}" type="pres">
      <dgm:prSet presAssocID="{471412D1-3AB8-4DD6-AF06-80709D0EA916}" presName="sibTrans" presStyleCnt="0"/>
      <dgm:spPr/>
    </dgm:pt>
    <dgm:pt modelId="{F816FD8E-DC3D-4A06-BC91-1E95A9D812A9}" type="pres">
      <dgm:prSet presAssocID="{B7EE8FCA-AA81-49F5-B1B2-3A67CE10D6A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741B4A-92A5-4501-B64A-83EB2734A20E}" type="pres">
      <dgm:prSet presAssocID="{0C87110E-B656-4FE7-BE42-B546B1EAAC35}" presName="sibTrans" presStyleCnt="0"/>
      <dgm:spPr/>
    </dgm:pt>
    <dgm:pt modelId="{B0E9F4DE-8711-4055-A173-65F1DB6EE3D0}" type="pres">
      <dgm:prSet presAssocID="{B6A8B341-839E-4E57-9C7E-D35D29464D6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3E612AB-A7C7-4BEF-823E-838CD054C126}" type="presOf" srcId="{B6A8B341-839E-4E57-9C7E-D35D29464D6E}" destId="{B0E9F4DE-8711-4055-A173-65F1DB6EE3D0}" srcOrd="0" destOrd="0" presId="urn:microsoft.com/office/officeart/2005/8/layout/default"/>
    <dgm:cxn modelId="{A004E1AA-3E4C-449D-B0E1-22BAA9750D3C}" srcId="{1C64619A-0B22-4EFD-BDFA-998982496F98}" destId="{731BF927-162F-45A7-AD5E-ABFF3B39B9DF}" srcOrd="1" destOrd="0" parTransId="{FDB4C73D-792E-4493-B551-14E62752AD00}" sibTransId="{471412D1-3AB8-4DD6-AF06-80709D0EA916}"/>
    <dgm:cxn modelId="{1A376BEA-CF8D-4C5F-82C9-05D86005AF93}" type="presOf" srcId="{AB6CEB31-01F2-4F57-8E13-998F11A5E1F4}" destId="{3423C1C8-799C-4D17-B56A-ED528B37C4CA}" srcOrd="0" destOrd="0" presId="urn:microsoft.com/office/officeart/2005/8/layout/default"/>
    <dgm:cxn modelId="{7A7EC564-A339-4139-8716-E2DCDE53E2A9}" type="presOf" srcId="{731BF927-162F-45A7-AD5E-ABFF3B39B9DF}" destId="{D32C4BA0-3293-4520-B686-8B4D05B214CD}" srcOrd="0" destOrd="0" presId="urn:microsoft.com/office/officeart/2005/8/layout/default"/>
    <dgm:cxn modelId="{EEE2A89E-E913-47D1-A81B-6350AE39006B}" type="presOf" srcId="{1C64619A-0B22-4EFD-BDFA-998982496F98}" destId="{CD095813-CFDC-4BF3-A36F-176B06B3EECF}" srcOrd="0" destOrd="0" presId="urn:microsoft.com/office/officeart/2005/8/layout/default"/>
    <dgm:cxn modelId="{29FEACC9-8169-4E3D-B20E-59EFD0B5ADD9}" srcId="{1C64619A-0B22-4EFD-BDFA-998982496F98}" destId="{AB6CEB31-01F2-4F57-8E13-998F11A5E1F4}" srcOrd="0" destOrd="0" parTransId="{C93949F8-F852-4CB8-83E1-84F70D494A3F}" sibTransId="{EAD78B71-D0FA-4C99-94AE-D5712B3A69D0}"/>
    <dgm:cxn modelId="{79470C95-31FF-45FE-8986-A6AB2392D578}" srcId="{1C64619A-0B22-4EFD-BDFA-998982496F98}" destId="{B6A8B341-839E-4E57-9C7E-D35D29464D6E}" srcOrd="3" destOrd="0" parTransId="{ABAC1B79-EDF7-4130-9F98-D1B18E162CC6}" sibTransId="{6CDA561D-0533-4E78-80F3-03C5A5B189EB}"/>
    <dgm:cxn modelId="{C96DAA75-13A5-4D27-A7DC-59E05653DBC5}" srcId="{1C64619A-0B22-4EFD-BDFA-998982496F98}" destId="{B7EE8FCA-AA81-49F5-B1B2-3A67CE10D6A7}" srcOrd="2" destOrd="0" parTransId="{18FA13D3-918A-41A0-A238-000955E6E2F0}" sibTransId="{0C87110E-B656-4FE7-BE42-B546B1EAAC35}"/>
    <dgm:cxn modelId="{9D68FF6C-281E-4660-9C0C-EC5E21A82D0B}" type="presOf" srcId="{B7EE8FCA-AA81-49F5-B1B2-3A67CE10D6A7}" destId="{F816FD8E-DC3D-4A06-BC91-1E95A9D812A9}" srcOrd="0" destOrd="0" presId="urn:microsoft.com/office/officeart/2005/8/layout/default"/>
    <dgm:cxn modelId="{14590122-CB44-4ECD-862A-5A0662D873E6}" type="presParOf" srcId="{CD095813-CFDC-4BF3-A36F-176B06B3EECF}" destId="{3423C1C8-799C-4D17-B56A-ED528B37C4CA}" srcOrd="0" destOrd="0" presId="urn:microsoft.com/office/officeart/2005/8/layout/default"/>
    <dgm:cxn modelId="{4805F415-084D-4939-9150-F3D0C192B3AD}" type="presParOf" srcId="{CD095813-CFDC-4BF3-A36F-176B06B3EECF}" destId="{A986036E-5528-4DA5-A733-3C1DFDA5D44E}" srcOrd="1" destOrd="0" presId="urn:microsoft.com/office/officeart/2005/8/layout/default"/>
    <dgm:cxn modelId="{D9AA618D-1A38-42F3-A71A-1EF00FBDEA6A}" type="presParOf" srcId="{CD095813-CFDC-4BF3-A36F-176B06B3EECF}" destId="{D32C4BA0-3293-4520-B686-8B4D05B214CD}" srcOrd="2" destOrd="0" presId="urn:microsoft.com/office/officeart/2005/8/layout/default"/>
    <dgm:cxn modelId="{609FB423-2FC1-4210-9AEF-0FD9B7FF2E18}" type="presParOf" srcId="{CD095813-CFDC-4BF3-A36F-176B06B3EECF}" destId="{ABD8100F-5012-4592-B1DD-56392C88C727}" srcOrd="3" destOrd="0" presId="urn:microsoft.com/office/officeart/2005/8/layout/default"/>
    <dgm:cxn modelId="{7075EF9B-7B70-4345-9BA0-D027F3FA603D}" type="presParOf" srcId="{CD095813-CFDC-4BF3-A36F-176B06B3EECF}" destId="{F816FD8E-DC3D-4A06-BC91-1E95A9D812A9}" srcOrd="4" destOrd="0" presId="urn:microsoft.com/office/officeart/2005/8/layout/default"/>
    <dgm:cxn modelId="{5F332FFB-495E-4D80-842D-59DC4CD95A53}" type="presParOf" srcId="{CD095813-CFDC-4BF3-A36F-176B06B3EECF}" destId="{5A741B4A-92A5-4501-B64A-83EB2734A20E}" srcOrd="5" destOrd="0" presId="urn:microsoft.com/office/officeart/2005/8/layout/default"/>
    <dgm:cxn modelId="{50DAFA84-FD09-46C3-BB91-E7EA756A97F3}" type="presParOf" srcId="{CD095813-CFDC-4BF3-A36F-176B06B3EECF}" destId="{B0E9F4DE-8711-4055-A173-65F1DB6EE3D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671E1AB-7801-4605-8FDC-C7C67A76BA7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C3A66DFE-A0EF-40F8-B858-936C1DF62B64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Je produit un compte-rendu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5D05DD3-AD14-420A-9F39-79023DFC11A9}" type="parTrans" cxnId="{1C670CB5-28F3-4C55-9922-200A711ED19D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A8E8CC1-FA8D-484F-A020-296B0105BAB7}" type="sibTrans" cxnId="{1C670CB5-28F3-4C55-9922-200A711ED19D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A6B4375-BC9D-468F-A01F-C2349B8E413C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J’en parle à mes collègues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D317989-12B6-488C-A844-51DA1E9897D3}" type="parTrans" cxnId="{09F1CDA7-49E2-4CC0-9149-11A3464BA720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CAFB718-A604-464D-9F87-4F09BD5B72FF}" type="sibTrans" cxnId="{09F1CDA7-49E2-4CC0-9149-11A3464BA720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2F1182F-DFD7-4930-8148-90B357DB742D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J’anime un atelier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63A2882-77D1-4572-AEE9-40A6F5F6F78F}" type="parTrans" cxnId="{DED7DB23-0797-44C8-8B33-D5B63E0FE063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1B5D432-C907-441C-B030-EBDF491BAB30}" type="sibTrans" cxnId="{DED7DB23-0797-44C8-8B33-D5B63E0FE063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F5CDC17-A623-4861-9CD0-AB272E7DD166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Quoi ? Qui ? Où ? Quand ? Comment ? Pourquoi ?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AB66021-B893-4EB8-8C2E-B3F1B7460892}" type="parTrans" cxnId="{9E9C4173-FCDF-4AF1-A5A6-3D8278400E19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04AC77B-7DAE-46BF-B5A9-942929F7A9DA}" type="sibTrans" cxnId="{9E9C4173-FCDF-4AF1-A5A6-3D8278400E19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1B9FA2-BBB4-43A8-8430-F6ED01301937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2 minutes pour penser au transfert, à la transposition de cet atelier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1C1F20B-B453-4D22-AA75-2DE4AAD0237C}" type="parTrans" cxnId="{4B2FD774-C108-4B24-8276-B97C58BFE631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F40A950-3E68-4C32-8783-DDFBA2B559A6}" type="sibTrans" cxnId="{4B2FD774-C108-4B24-8276-B97C58BFE631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646A297-64DB-472A-96E4-513014605000}">
      <dgm:prSet phldrT="[Texte]"/>
      <dgm:spPr/>
      <dgm:t>
        <a:bodyPr/>
        <a:lstStyle/>
        <a:p>
          <a:r>
            <a:rPr lang="fr-FR" dirty="0" smtClean="0">
              <a:solidFill>
                <a:schemeClr val="tx1">
                  <a:lumMod val="95000"/>
                  <a:lumOff val="5000"/>
                </a:schemeClr>
              </a:solidFill>
            </a:rPr>
            <a:t>Je teste sur un de mes cours</a:t>
          </a:r>
          <a:endParaRPr lang="fr-FR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29AF9B2-08AE-459A-AF97-6D49BD8C1DC3}" type="parTrans" cxnId="{942CAAD5-9D5C-432B-998D-05E3407A5A8C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1D2749C-3A9C-4A99-86AC-D73920F2499B}" type="sibTrans" cxnId="{942CAAD5-9D5C-432B-998D-05E3407A5A8C}">
      <dgm:prSet/>
      <dgm:spPr/>
      <dgm:t>
        <a:bodyPr/>
        <a:lstStyle/>
        <a:p>
          <a:endParaRPr lang="fr-FR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FAE6B8-CE7C-456B-980A-D601CE6237C9}" type="pres">
      <dgm:prSet presAssocID="{B671E1AB-7801-4605-8FDC-C7C67A76BA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1AB256C-9768-436D-8909-2953D7F2C281}" type="pres">
      <dgm:prSet presAssocID="{C3A66DFE-A0EF-40F8-B858-936C1DF62B6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501C66-1E6C-40DF-B785-471BBBC592B9}" type="pres">
      <dgm:prSet presAssocID="{EA8E8CC1-FA8D-484F-A020-296B0105BAB7}" presName="sibTrans" presStyleCnt="0"/>
      <dgm:spPr/>
    </dgm:pt>
    <dgm:pt modelId="{982E990E-B768-406F-B859-EBDAF22685C6}" type="pres">
      <dgm:prSet presAssocID="{2A6B4375-BC9D-468F-A01F-C2349B8E413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77D60D-DBC8-4C47-9456-3A61113B1B00}" type="pres">
      <dgm:prSet presAssocID="{CCAFB718-A604-464D-9F87-4F09BD5B72FF}" presName="sibTrans" presStyleCnt="0"/>
      <dgm:spPr/>
    </dgm:pt>
    <dgm:pt modelId="{FF84FF11-9BE7-449A-9B80-E89FE798A596}" type="pres">
      <dgm:prSet presAssocID="{A2F1182F-DFD7-4930-8148-90B357DB742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09216F-849A-4689-939E-600B8ADA1969}" type="pres">
      <dgm:prSet presAssocID="{61B5D432-C907-441C-B030-EBDF491BAB30}" presName="sibTrans" presStyleCnt="0"/>
      <dgm:spPr/>
    </dgm:pt>
    <dgm:pt modelId="{C6E0269D-C1ED-43A0-BD52-678F553A647A}" type="pres">
      <dgm:prSet presAssocID="{1646A297-64DB-472A-96E4-51301460500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0E0802-E40B-4C6D-B595-AAFB050CD737}" type="pres">
      <dgm:prSet presAssocID="{71D2749C-3A9C-4A99-86AC-D73920F2499B}" presName="sibTrans" presStyleCnt="0"/>
      <dgm:spPr/>
    </dgm:pt>
    <dgm:pt modelId="{53CA56EB-3412-45C3-81CD-F9F56C089430}" type="pres">
      <dgm:prSet presAssocID="{1F5CDC17-A623-4861-9CD0-AB272E7DD166}" presName="node" presStyleLbl="node1" presStyleIdx="4" presStyleCnt="6" custScaleX="1526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9B9A11-5E19-4FF9-A460-6DF5B3A3199A}" type="pres">
      <dgm:prSet presAssocID="{C04AC77B-7DAE-46BF-B5A9-942929F7A9DA}" presName="sibTrans" presStyleCnt="0"/>
      <dgm:spPr/>
    </dgm:pt>
    <dgm:pt modelId="{E189F65A-18FE-4087-82FE-C2E19D83A740}" type="pres">
      <dgm:prSet presAssocID="{D51B9FA2-BBB4-43A8-8430-F6ED01301937}" presName="node" presStyleLbl="node1" presStyleIdx="5" presStyleCnt="6" custScaleX="11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C670CB5-28F3-4C55-9922-200A711ED19D}" srcId="{B671E1AB-7801-4605-8FDC-C7C67A76BA72}" destId="{C3A66DFE-A0EF-40F8-B858-936C1DF62B64}" srcOrd="0" destOrd="0" parTransId="{75D05DD3-AD14-420A-9F39-79023DFC11A9}" sibTransId="{EA8E8CC1-FA8D-484F-A020-296B0105BAB7}"/>
    <dgm:cxn modelId="{09F1CDA7-49E2-4CC0-9149-11A3464BA720}" srcId="{B671E1AB-7801-4605-8FDC-C7C67A76BA72}" destId="{2A6B4375-BC9D-468F-A01F-C2349B8E413C}" srcOrd="1" destOrd="0" parTransId="{8D317989-12B6-488C-A844-51DA1E9897D3}" sibTransId="{CCAFB718-A604-464D-9F87-4F09BD5B72FF}"/>
    <dgm:cxn modelId="{4B2FD774-C108-4B24-8276-B97C58BFE631}" srcId="{B671E1AB-7801-4605-8FDC-C7C67A76BA72}" destId="{D51B9FA2-BBB4-43A8-8430-F6ED01301937}" srcOrd="5" destOrd="0" parTransId="{41C1F20B-B453-4D22-AA75-2DE4AAD0237C}" sibTransId="{EF40A950-3E68-4C32-8783-DDFBA2B559A6}"/>
    <dgm:cxn modelId="{006F340B-AE2E-4280-94DF-C06789F9D9CF}" type="presOf" srcId="{D51B9FA2-BBB4-43A8-8430-F6ED01301937}" destId="{E189F65A-18FE-4087-82FE-C2E19D83A740}" srcOrd="0" destOrd="0" presId="urn:microsoft.com/office/officeart/2005/8/layout/default"/>
    <dgm:cxn modelId="{2972E4A4-3337-4EB8-8549-F8D41F179515}" type="presOf" srcId="{A2F1182F-DFD7-4930-8148-90B357DB742D}" destId="{FF84FF11-9BE7-449A-9B80-E89FE798A596}" srcOrd="0" destOrd="0" presId="urn:microsoft.com/office/officeart/2005/8/layout/default"/>
    <dgm:cxn modelId="{DED7DB23-0797-44C8-8B33-D5B63E0FE063}" srcId="{B671E1AB-7801-4605-8FDC-C7C67A76BA72}" destId="{A2F1182F-DFD7-4930-8148-90B357DB742D}" srcOrd="2" destOrd="0" parTransId="{863A2882-77D1-4572-AEE9-40A6F5F6F78F}" sibTransId="{61B5D432-C907-441C-B030-EBDF491BAB30}"/>
    <dgm:cxn modelId="{D884CF27-0575-40BA-8759-977FB462D5B5}" type="presOf" srcId="{1646A297-64DB-472A-96E4-513014605000}" destId="{C6E0269D-C1ED-43A0-BD52-678F553A647A}" srcOrd="0" destOrd="0" presId="urn:microsoft.com/office/officeart/2005/8/layout/default"/>
    <dgm:cxn modelId="{81920E9B-14E2-45BF-8837-3FAC2822BCAE}" type="presOf" srcId="{C3A66DFE-A0EF-40F8-B858-936C1DF62B64}" destId="{C1AB256C-9768-436D-8909-2953D7F2C281}" srcOrd="0" destOrd="0" presId="urn:microsoft.com/office/officeart/2005/8/layout/default"/>
    <dgm:cxn modelId="{A00022D4-E7F0-4405-A5B2-D376551BC994}" type="presOf" srcId="{1F5CDC17-A623-4861-9CD0-AB272E7DD166}" destId="{53CA56EB-3412-45C3-81CD-F9F56C089430}" srcOrd="0" destOrd="0" presId="urn:microsoft.com/office/officeart/2005/8/layout/default"/>
    <dgm:cxn modelId="{942CAAD5-9D5C-432B-998D-05E3407A5A8C}" srcId="{B671E1AB-7801-4605-8FDC-C7C67A76BA72}" destId="{1646A297-64DB-472A-96E4-513014605000}" srcOrd="3" destOrd="0" parTransId="{329AF9B2-08AE-459A-AF97-6D49BD8C1DC3}" sibTransId="{71D2749C-3A9C-4A99-86AC-D73920F2499B}"/>
    <dgm:cxn modelId="{5FE5F28D-BD14-497B-B84A-2541A19258B3}" type="presOf" srcId="{2A6B4375-BC9D-468F-A01F-C2349B8E413C}" destId="{982E990E-B768-406F-B859-EBDAF22685C6}" srcOrd="0" destOrd="0" presId="urn:microsoft.com/office/officeart/2005/8/layout/default"/>
    <dgm:cxn modelId="{9E9C4173-FCDF-4AF1-A5A6-3D8278400E19}" srcId="{B671E1AB-7801-4605-8FDC-C7C67A76BA72}" destId="{1F5CDC17-A623-4861-9CD0-AB272E7DD166}" srcOrd="4" destOrd="0" parTransId="{1AB66021-B893-4EB8-8C2E-B3F1B7460892}" sibTransId="{C04AC77B-7DAE-46BF-B5A9-942929F7A9DA}"/>
    <dgm:cxn modelId="{3AC41593-544C-4380-8E0B-C0CEE6A03BB3}" type="presOf" srcId="{B671E1AB-7801-4605-8FDC-C7C67A76BA72}" destId="{E6FAE6B8-CE7C-456B-980A-D601CE6237C9}" srcOrd="0" destOrd="0" presId="urn:microsoft.com/office/officeart/2005/8/layout/default"/>
    <dgm:cxn modelId="{40B5B639-7A6B-4E06-8767-9563C219AE12}" type="presParOf" srcId="{E6FAE6B8-CE7C-456B-980A-D601CE6237C9}" destId="{C1AB256C-9768-436D-8909-2953D7F2C281}" srcOrd="0" destOrd="0" presId="urn:microsoft.com/office/officeart/2005/8/layout/default"/>
    <dgm:cxn modelId="{39DAE6D4-D2C2-4962-9448-F8A9592D94A4}" type="presParOf" srcId="{E6FAE6B8-CE7C-456B-980A-D601CE6237C9}" destId="{B5501C66-1E6C-40DF-B785-471BBBC592B9}" srcOrd="1" destOrd="0" presId="urn:microsoft.com/office/officeart/2005/8/layout/default"/>
    <dgm:cxn modelId="{43ABE12F-AA1B-4C4D-AEDE-BFE20CE95DE2}" type="presParOf" srcId="{E6FAE6B8-CE7C-456B-980A-D601CE6237C9}" destId="{982E990E-B768-406F-B859-EBDAF22685C6}" srcOrd="2" destOrd="0" presId="urn:microsoft.com/office/officeart/2005/8/layout/default"/>
    <dgm:cxn modelId="{7FC35CB6-2A25-4047-88CD-50818BCFD091}" type="presParOf" srcId="{E6FAE6B8-CE7C-456B-980A-D601CE6237C9}" destId="{2677D60D-DBC8-4C47-9456-3A61113B1B00}" srcOrd="3" destOrd="0" presId="urn:microsoft.com/office/officeart/2005/8/layout/default"/>
    <dgm:cxn modelId="{3636D5ED-6224-4D55-B397-9798F8F0EC4B}" type="presParOf" srcId="{E6FAE6B8-CE7C-456B-980A-D601CE6237C9}" destId="{FF84FF11-9BE7-449A-9B80-E89FE798A596}" srcOrd="4" destOrd="0" presId="urn:microsoft.com/office/officeart/2005/8/layout/default"/>
    <dgm:cxn modelId="{C621AE61-EDDF-436D-B0D5-A0DF82D1EB1D}" type="presParOf" srcId="{E6FAE6B8-CE7C-456B-980A-D601CE6237C9}" destId="{2709216F-849A-4689-939E-600B8ADA1969}" srcOrd="5" destOrd="0" presId="urn:microsoft.com/office/officeart/2005/8/layout/default"/>
    <dgm:cxn modelId="{63CCF47F-8B96-43C6-8A77-88737E944C04}" type="presParOf" srcId="{E6FAE6B8-CE7C-456B-980A-D601CE6237C9}" destId="{C6E0269D-C1ED-43A0-BD52-678F553A647A}" srcOrd="6" destOrd="0" presId="urn:microsoft.com/office/officeart/2005/8/layout/default"/>
    <dgm:cxn modelId="{4961FB8D-4C11-4631-A6A1-CB26201340F6}" type="presParOf" srcId="{E6FAE6B8-CE7C-456B-980A-D601CE6237C9}" destId="{5C0E0802-E40B-4C6D-B595-AAFB050CD737}" srcOrd="7" destOrd="0" presId="urn:microsoft.com/office/officeart/2005/8/layout/default"/>
    <dgm:cxn modelId="{66533250-2862-4682-AB93-26FA6EC7D218}" type="presParOf" srcId="{E6FAE6B8-CE7C-456B-980A-D601CE6237C9}" destId="{53CA56EB-3412-45C3-81CD-F9F56C089430}" srcOrd="8" destOrd="0" presId="urn:microsoft.com/office/officeart/2005/8/layout/default"/>
    <dgm:cxn modelId="{514B4E72-2FF3-406A-A0E4-F11F29A1CD14}" type="presParOf" srcId="{E6FAE6B8-CE7C-456B-980A-D601CE6237C9}" destId="{869B9A11-5E19-4FF9-A460-6DF5B3A3199A}" srcOrd="9" destOrd="0" presId="urn:microsoft.com/office/officeart/2005/8/layout/default"/>
    <dgm:cxn modelId="{88AC9EB6-6694-4E0A-AF2E-0119F4327E68}" type="presParOf" srcId="{E6FAE6B8-CE7C-456B-980A-D601CE6237C9}" destId="{E189F65A-18FE-4087-82FE-C2E19D83A74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248A0B-339F-46E0-A0DC-4215552803E0}" type="doc">
      <dgm:prSet loTypeId="urn:microsoft.com/office/officeart/2005/8/layout/hierarchy4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1AAFB293-55A3-434D-81AD-D07A55D1BE1B}">
      <dgm:prSet phldrT="[Texte]"/>
      <dgm:spPr/>
      <dgm:t>
        <a:bodyPr/>
        <a:lstStyle/>
        <a:p>
          <a:r>
            <a:rPr lang="fr-FR" dirty="0" smtClean="0"/>
            <a:t>Mesurer</a:t>
          </a:r>
          <a:endParaRPr lang="fr-FR" dirty="0"/>
        </a:p>
      </dgm:t>
    </dgm:pt>
    <dgm:pt modelId="{CB309B7B-A85E-4ED4-ACC0-CFB003F3BC16}" type="parTrans" cxnId="{E60DC17D-9083-41D4-9D45-D90C2F3D4C32}">
      <dgm:prSet/>
      <dgm:spPr/>
      <dgm:t>
        <a:bodyPr/>
        <a:lstStyle/>
        <a:p>
          <a:endParaRPr lang="fr-FR"/>
        </a:p>
      </dgm:t>
    </dgm:pt>
    <dgm:pt modelId="{10A48826-99B1-40B0-8FF1-C74246E17C90}" type="sibTrans" cxnId="{E60DC17D-9083-41D4-9D45-D90C2F3D4C32}">
      <dgm:prSet/>
      <dgm:spPr/>
      <dgm:t>
        <a:bodyPr/>
        <a:lstStyle/>
        <a:p>
          <a:endParaRPr lang="fr-FR"/>
        </a:p>
      </dgm:t>
    </dgm:pt>
    <dgm:pt modelId="{7FB45052-7027-49EE-81D7-A8486A15495B}">
      <dgm:prSet phldrT="[Texte]"/>
      <dgm:spPr/>
      <dgm:t>
        <a:bodyPr/>
        <a:lstStyle/>
        <a:p>
          <a:r>
            <a:rPr lang="fr-FR" dirty="0" smtClean="0"/>
            <a:t>Observer la production d’un étudiant selon plusieurs critères, critères rendant compte de l’acquisition d’apprentissages</a:t>
          </a:r>
          <a:endParaRPr lang="fr-FR" dirty="0"/>
        </a:p>
      </dgm:t>
    </dgm:pt>
    <dgm:pt modelId="{07E61006-3105-477D-8E20-B6E5DDB56CAE}" type="parTrans" cxnId="{87D71648-1AE9-4120-8ABB-26D2CBA983BB}">
      <dgm:prSet/>
      <dgm:spPr/>
      <dgm:t>
        <a:bodyPr/>
        <a:lstStyle/>
        <a:p>
          <a:endParaRPr lang="fr-FR"/>
        </a:p>
      </dgm:t>
    </dgm:pt>
    <dgm:pt modelId="{5F5D96B7-A5E3-4760-BE57-FAD8DFB73436}" type="sibTrans" cxnId="{87D71648-1AE9-4120-8ABB-26D2CBA983BB}">
      <dgm:prSet/>
      <dgm:spPr/>
      <dgm:t>
        <a:bodyPr/>
        <a:lstStyle/>
        <a:p>
          <a:endParaRPr lang="fr-FR"/>
        </a:p>
      </dgm:t>
    </dgm:pt>
    <dgm:pt modelId="{D95B13E2-50CE-498E-87ED-9696B0F5A28F}">
      <dgm:prSet phldrT="[Texte]"/>
      <dgm:spPr/>
      <dgm:t>
        <a:bodyPr/>
        <a:lstStyle/>
        <a:p>
          <a:r>
            <a:rPr lang="fr-FR" dirty="0" smtClean="0"/>
            <a:t>Juger</a:t>
          </a:r>
          <a:endParaRPr lang="fr-FR" dirty="0"/>
        </a:p>
      </dgm:t>
    </dgm:pt>
    <dgm:pt modelId="{08A3A2A4-FA27-4297-BB48-A04543FE545E}" type="parTrans" cxnId="{023F8115-FCD8-4146-8C24-F18B7907A7E3}">
      <dgm:prSet/>
      <dgm:spPr/>
      <dgm:t>
        <a:bodyPr/>
        <a:lstStyle/>
        <a:p>
          <a:endParaRPr lang="fr-FR"/>
        </a:p>
      </dgm:t>
    </dgm:pt>
    <dgm:pt modelId="{0A437278-F5E5-4118-ACDB-34F38214B2E8}" type="sibTrans" cxnId="{023F8115-FCD8-4146-8C24-F18B7907A7E3}">
      <dgm:prSet/>
      <dgm:spPr/>
      <dgm:t>
        <a:bodyPr/>
        <a:lstStyle/>
        <a:p>
          <a:endParaRPr lang="fr-FR"/>
        </a:p>
      </dgm:t>
    </dgm:pt>
    <dgm:pt modelId="{9711605D-9050-47FA-829C-1CA383DE7FA8}">
      <dgm:prSet phldrT="[Texte]"/>
      <dgm:spPr/>
      <dgm:t>
        <a:bodyPr/>
        <a:lstStyle/>
        <a:p>
          <a:r>
            <a:rPr lang="fr-FR" dirty="0" smtClean="0"/>
            <a:t>Comparer les niveaux des critères à des niveaux de référence</a:t>
          </a:r>
          <a:endParaRPr lang="fr-FR" dirty="0"/>
        </a:p>
      </dgm:t>
    </dgm:pt>
    <dgm:pt modelId="{042278FF-F63D-4EC2-97D2-2AEDDCB0ED41}" type="parTrans" cxnId="{CF1A2C03-2F61-4E9F-B3B9-4A5DE57C7FA9}">
      <dgm:prSet/>
      <dgm:spPr/>
      <dgm:t>
        <a:bodyPr/>
        <a:lstStyle/>
        <a:p>
          <a:endParaRPr lang="fr-FR"/>
        </a:p>
      </dgm:t>
    </dgm:pt>
    <dgm:pt modelId="{8F9A58C2-BFD1-4106-9E35-BB498CE20FA6}" type="sibTrans" cxnId="{CF1A2C03-2F61-4E9F-B3B9-4A5DE57C7FA9}">
      <dgm:prSet/>
      <dgm:spPr/>
      <dgm:t>
        <a:bodyPr/>
        <a:lstStyle/>
        <a:p>
          <a:endParaRPr lang="fr-FR"/>
        </a:p>
      </dgm:t>
    </dgm:pt>
    <dgm:pt modelId="{14484C73-BEB4-4BE3-A32B-F13D40E5DAFE}">
      <dgm:prSet phldrT="[Texte]"/>
      <dgm:spPr/>
      <dgm:t>
        <a:bodyPr/>
        <a:lstStyle/>
        <a:p>
          <a:r>
            <a:rPr lang="fr-FR" dirty="0" smtClean="0"/>
            <a:t>Décider et commenter</a:t>
          </a:r>
          <a:endParaRPr lang="fr-FR" dirty="0"/>
        </a:p>
      </dgm:t>
    </dgm:pt>
    <dgm:pt modelId="{F883EA7F-17BB-4536-8CA6-84F7E8CFB426}" type="parTrans" cxnId="{944CEA96-6D26-49A4-8C79-DBE3AE8E0F3A}">
      <dgm:prSet/>
      <dgm:spPr/>
      <dgm:t>
        <a:bodyPr/>
        <a:lstStyle/>
        <a:p>
          <a:endParaRPr lang="fr-FR"/>
        </a:p>
      </dgm:t>
    </dgm:pt>
    <dgm:pt modelId="{41BA1842-FE3C-460F-B68B-DF361DC5B264}" type="sibTrans" cxnId="{944CEA96-6D26-49A4-8C79-DBE3AE8E0F3A}">
      <dgm:prSet/>
      <dgm:spPr/>
      <dgm:t>
        <a:bodyPr/>
        <a:lstStyle/>
        <a:p>
          <a:endParaRPr lang="fr-FR"/>
        </a:p>
      </dgm:t>
    </dgm:pt>
    <dgm:pt modelId="{5E332835-E4F3-4EA8-8B54-2D9C37A6662B}">
      <dgm:prSet phldrT="[Texte]"/>
      <dgm:spPr/>
      <dgm:t>
        <a:bodyPr/>
        <a:lstStyle/>
        <a:p>
          <a:r>
            <a:rPr lang="fr-FR" dirty="0" smtClean="0"/>
            <a:t>Acquisition des apprentissages (évaluation certificative)</a:t>
          </a:r>
          <a:endParaRPr lang="fr-FR" dirty="0"/>
        </a:p>
      </dgm:t>
    </dgm:pt>
    <dgm:pt modelId="{EA9F58B0-37DE-48ED-86C7-7E22EE635E49}" type="parTrans" cxnId="{62CC6D54-6D8B-4D8E-830F-B24B954D28AA}">
      <dgm:prSet/>
      <dgm:spPr/>
      <dgm:t>
        <a:bodyPr/>
        <a:lstStyle/>
        <a:p>
          <a:endParaRPr lang="fr-FR"/>
        </a:p>
      </dgm:t>
    </dgm:pt>
    <dgm:pt modelId="{3FEF8DD2-2F78-4ADA-A486-62EC9CC08CFC}" type="sibTrans" cxnId="{62CC6D54-6D8B-4D8E-830F-B24B954D28AA}">
      <dgm:prSet/>
      <dgm:spPr/>
      <dgm:t>
        <a:bodyPr/>
        <a:lstStyle/>
        <a:p>
          <a:endParaRPr lang="fr-FR"/>
        </a:p>
      </dgm:t>
    </dgm:pt>
    <dgm:pt modelId="{1D8DE178-F5DF-47FD-B921-86D61BD45161}">
      <dgm:prSet phldrT="[Texte]"/>
      <dgm:spPr/>
      <dgm:t>
        <a:bodyPr/>
        <a:lstStyle/>
        <a:p>
          <a:r>
            <a:rPr lang="fr-FR" dirty="0" smtClean="0"/>
            <a:t>Feedback vers l’étudiant sur la progression ou l’acquisition de ses apprentissages (évaluation formative)</a:t>
          </a:r>
          <a:endParaRPr lang="fr-FR" dirty="0"/>
        </a:p>
      </dgm:t>
    </dgm:pt>
    <dgm:pt modelId="{8E845DA4-5E4F-428A-BB7D-A40C615171FC}" type="parTrans" cxnId="{8283A27C-142C-476B-8D88-40B7764F9A7F}">
      <dgm:prSet/>
      <dgm:spPr/>
      <dgm:t>
        <a:bodyPr/>
        <a:lstStyle/>
        <a:p>
          <a:endParaRPr lang="fr-FR"/>
        </a:p>
      </dgm:t>
    </dgm:pt>
    <dgm:pt modelId="{9E95978F-DC7E-4299-A92A-7422C6DD9903}" type="sibTrans" cxnId="{8283A27C-142C-476B-8D88-40B7764F9A7F}">
      <dgm:prSet/>
      <dgm:spPr/>
      <dgm:t>
        <a:bodyPr/>
        <a:lstStyle/>
        <a:p>
          <a:endParaRPr lang="fr-FR"/>
        </a:p>
      </dgm:t>
    </dgm:pt>
    <dgm:pt modelId="{D2139BC8-B72C-4F40-B9EF-AEECCFA6D821}" type="pres">
      <dgm:prSet presAssocID="{7E248A0B-339F-46E0-A0DC-4215552803E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A5C45B2-C5C3-489B-9AAC-47A0198A7B39}" type="pres">
      <dgm:prSet presAssocID="{1AAFB293-55A3-434D-81AD-D07A55D1BE1B}" presName="vertOne" presStyleCnt="0"/>
      <dgm:spPr/>
      <dgm:t>
        <a:bodyPr/>
        <a:lstStyle/>
        <a:p>
          <a:endParaRPr lang="fr-FR"/>
        </a:p>
      </dgm:t>
    </dgm:pt>
    <dgm:pt modelId="{2606F38E-D2C5-4ACE-99C4-DDB8C03108E0}" type="pres">
      <dgm:prSet presAssocID="{1AAFB293-55A3-434D-81AD-D07A55D1BE1B}" presName="txOne" presStyleLbl="node0" presStyleIdx="0" presStyleCnt="3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4751A2D-571D-49A7-AD4B-4ABA0DD1AB82}" type="pres">
      <dgm:prSet presAssocID="{1AAFB293-55A3-434D-81AD-D07A55D1BE1B}" presName="parTransOne" presStyleCnt="0"/>
      <dgm:spPr/>
      <dgm:t>
        <a:bodyPr/>
        <a:lstStyle/>
        <a:p>
          <a:endParaRPr lang="fr-FR"/>
        </a:p>
      </dgm:t>
    </dgm:pt>
    <dgm:pt modelId="{B2E346AB-76AE-432C-831D-500D669BBF0D}" type="pres">
      <dgm:prSet presAssocID="{1AAFB293-55A3-434D-81AD-D07A55D1BE1B}" presName="horzOne" presStyleCnt="0"/>
      <dgm:spPr/>
      <dgm:t>
        <a:bodyPr/>
        <a:lstStyle/>
        <a:p>
          <a:endParaRPr lang="fr-FR"/>
        </a:p>
      </dgm:t>
    </dgm:pt>
    <dgm:pt modelId="{9071C08E-AEF0-459A-BC70-CDC9D0A3DAE4}" type="pres">
      <dgm:prSet presAssocID="{7FB45052-7027-49EE-81D7-A8486A15495B}" presName="vertTwo" presStyleCnt="0"/>
      <dgm:spPr/>
      <dgm:t>
        <a:bodyPr/>
        <a:lstStyle/>
        <a:p>
          <a:endParaRPr lang="fr-FR"/>
        </a:p>
      </dgm:t>
    </dgm:pt>
    <dgm:pt modelId="{A9672187-9753-40BD-9B6E-D7A9C5609065}" type="pres">
      <dgm:prSet presAssocID="{7FB45052-7027-49EE-81D7-A8486A15495B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04B964B-496D-4AEA-B15C-6B68D2AF8C9D}" type="pres">
      <dgm:prSet presAssocID="{7FB45052-7027-49EE-81D7-A8486A15495B}" presName="horzTwo" presStyleCnt="0"/>
      <dgm:spPr/>
      <dgm:t>
        <a:bodyPr/>
        <a:lstStyle/>
        <a:p>
          <a:endParaRPr lang="fr-FR"/>
        </a:p>
      </dgm:t>
    </dgm:pt>
    <dgm:pt modelId="{3CA07B3C-2888-4701-A190-FBF6D17129CA}" type="pres">
      <dgm:prSet presAssocID="{10A48826-99B1-40B0-8FF1-C74246E17C90}" presName="sibSpaceOne" presStyleCnt="0"/>
      <dgm:spPr/>
      <dgm:t>
        <a:bodyPr/>
        <a:lstStyle/>
        <a:p>
          <a:endParaRPr lang="fr-FR"/>
        </a:p>
      </dgm:t>
    </dgm:pt>
    <dgm:pt modelId="{2533A194-CFF1-4056-856F-2976B2478B3E}" type="pres">
      <dgm:prSet presAssocID="{D95B13E2-50CE-498E-87ED-9696B0F5A28F}" presName="vertOne" presStyleCnt="0"/>
      <dgm:spPr/>
      <dgm:t>
        <a:bodyPr/>
        <a:lstStyle/>
        <a:p>
          <a:endParaRPr lang="fr-FR"/>
        </a:p>
      </dgm:t>
    </dgm:pt>
    <dgm:pt modelId="{07A16FD5-F26D-466B-8882-5DA5EDD6140E}" type="pres">
      <dgm:prSet presAssocID="{D95B13E2-50CE-498E-87ED-9696B0F5A28F}" presName="txOne" presStyleLbl="node0" presStyleIdx="1" presStyleCnt="3" custScaleX="72596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CE71E68-8BCF-41D0-B8BC-02251F26FA57}" type="pres">
      <dgm:prSet presAssocID="{D95B13E2-50CE-498E-87ED-9696B0F5A28F}" presName="parTransOne" presStyleCnt="0"/>
      <dgm:spPr/>
      <dgm:t>
        <a:bodyPr/>
        <a:lstStyle/>
        <a:p>
          <a:endParaRPr lang="fr-FR"/>
        </a:p>
      </dgm:t>
    </dgm:pt>
    <dgm:pt modelId="{A47FD5A9-1FCB-49E3-9995-841ACCD07263}" type="pres">
      <dgm:prSet presAssocID="{D95B13E2-50CE-498E-87ED-9696B0F5A28F}" presName="horzOne" presStyleCnt="0"/>
      <dgm:spPr/>
      <dgm:t>
        <a:bodyPr/>
        <a:lstStyle/>
        <a:p>
          <a:endParaRPr lang="fr-FR"/>
        </a:p>
      </dgm:t>
    </dgm:pt>
    <dgm:pt modelId="{F853E12F-FA6F-4B8F-A58B-24429D27E458}" type="pres">
      <dgm:prSet presAssocID="{9711605D-9050-47FA-829C-1CA383DE7FA8}" presName="vertTwo" presStyleCnt="0"/>
      <dgm:spPr/>
      <dgm:t>
        <a:bodyPr/>
        <a:lstStyle/>
        <a:p>
          <a:endParaRPr lang="fr-FR"/>
        </a:p>
      </dgm:t>
    </dgm:pt>
    <dgm:pt modelId="{8A3B5F82-EC59-4361-BDB3-E83730C4A41E}" type="pres">
      <dgm:prSet presAssocID="{9711605D-9050-47FA-829C-1CA383DE7FA8}" presName="txTwo" presStyleLbl="node2" presStyleIdx="1" presStyleCnt="4" custScaleX="725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B8A81B4-4F2F-4D87-95DB-FF729A6AC399}" type="pres">
      <dgm:prSet presAssocID="{9711605D-9050-47FA-829C-1CA383DE7FA8}" presName="horzTwo" presStyleCnt="0"/>
      <dgm:spPr/>
      <dgm:t>
        <a:bodyPr/>
        <a:lstStyle/>
        <a:p>
          <a:endParaRPr lang="fr-FR"/>
        </a:p>
      </dgm:t>
    </dgm:pt>
    <dgm:pt modelId="{3927DBBC-1132-400B-9026-0475237A5A37}" type="pres">
      <dgm:prSet presAssocID="{0A437278-F5E5-4118-ACDB-34F38214B2E8}" presName="sibSpaceOne" presStyleCnt="0"/>
      <dgm:spPr/>
      <dgm:t>
        <a:bodyPr/>
        <a:lstStyle/>
        <a:p>
          <a:endParaRPr lang="fr-FR"/>
        </a:p>
      </dgm:t>
    </dgm:pt>
    <dgm:pt modelId="{3E22B78C-4D0E-460E-87D0-4735C4A4AE9C}" type="pres">
      <dgm:prSet presAssocID="{14484C73-BEB4-4BE3-A32B-F13D40E5DAFE}" presName="vertOne" presStyleCnt="0"/>
      <dgm:spPr/>
      <dgm:t>
        <a:bodyPr/>
        <a:lstStyle/>
        <a:p>
          <a:endParaRPr lang="fr-FR"/>
        </a:p>
      </dgm:t>
    </dgm:pt>
    <dgm:pt modelId="{DD9FAF55-9B6D-4A49-9FAB-AE3857977729}" type="pres">
      <dgm:prSet presAssocID="{14484C73-BEB4-4BE3-A32B-F13D40E5DAFE}" presName="txOne" presStyleLbl="node0" presStyleIdx="2" presStyleCnt="3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C37DF6A-2B0B-4CAB-BBF1-16E11B26D4AF}" type="pres">
      <dgm:prSet presAssocID="{14484C73-BEB4-4BE3-A32B-F13D40E5DAFE}" presName="parTransOne" presStyleCnt="0"/>
      <dgm:spPr/>
      <dgm:t>
        <a:bodyPr/>
        <a:lstStyle/>
        <a:p>
          <a:endParaRPr lang="fr-FR"/>
        </a:p>
      </dgm:t>
    </dgm:pt>
    <dgm:pt modelId="{0257A9FA-7180-4B4E-B775-32AF83749B48}" type="pres">
      <dgm:prSet presAssocID="{14484C73-BEB4-4BE3-A32B-F13D40E5DAFE}" presName="horzOne" presStyleCnt="0"/>
      <dgm:spPr/>
      <dgm:t>
        <a:bodyPr/>
        <a:lstStyle/>
        <a:p>
          <a:endParaRPr lang="fr-FR"/>
        </a:p>
      </dgm:t>
    </dgm:pt>
    <dgm:pt modelId="{85468836-D976-442B-A686-AC1080069B1A}" type="pres">
      <dgm:prSet presAssocID="{5E332835-E4F3-4EA8-8B54-2D9C37A6662B}" presName="vertTwo" presStyleCnt="0"/>
      <dgm:spPr/>
      <dgm:t>
        <a:bodyPr/>
        <a:lstStyle/>
        <a:p>
          <a:endParaRPr lang="fr-FR"/>
        </a:p>
      </dgm:t>
    </dgm:pt>
    <dgm:pt modelId="{A101EDFF-82C0-46FA-89CA-C6C445B8F192}" type="pres">
      <dgm:prSet presAssocID="{5E332835-E4F3-4EA8-8B54-2D9C37A6662B}" presName="txTwo" presStyleLbl="node2" presStyleIdx="2" presStyleCnt="4" custScaleX="8030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89FB804-A271-476F-9005-4BF8FD56F9D3}" type="pres">
      <dgm:prSet presAssocID="{5E332835-E4F3-4EA8-8B54-2D9C37A6662B}" presName="horzTwo" presStyleCnt="0"/>
      <dgm:spPr/>
      <dgm:t>
        <a:bodyPr/>
        <a:lstStyle/>
        <a:p>
          <a:endParaRPr lang="fr-FR"/>
        </a:p>
      </dgm:t>
    </dgm:pt>
    <dgm:pt modelId="{E85D55EB-20F0-4A08-A5D4-BCC22E5D3E12}" type="pres">
      <dgm:prSet presAssocID="{3FEF8DD2-2F78-4ADA-A486-62EC9CC08CFC}" presName="sibSpaceTwo" presStyleCnt="0"/>
      <dgm:spPr/>
      <dgm:t>
        <a:bodyPr/>
        <a:lstStyle/>
        <a:p>
          <a:endParaRPr lang="fr-FR"/>
        </a:p>
      </dgm:t>
    </dgm:pt>
    <dgm:pt modelId="{58AE9CC5-7129-422F-A35B-62A6E6EF53BE}" type="pres">
      <dgm:prSet presAssocID="{1D8DE178-F5DF-47FD-B921-86D61BD45161}" presName="vertTwo" presStyleCnt="0"/>
      <dgm:spPr/>
      <dgm:t>
        <a:bodyPr/>
        <a:lstStyle/>
        <a:p>
          <a:endParaRPr lang="fr-FR"/>
        </a:p>
      </dgm:t>
    </dgm:pt>
    <dgm:pt modelId="{687935FD-2640-4C82-B09C-0F4C7216E006}" type="pres">
      <dgm:prSet presAssocID="{1D8DE178-F5DF-47FD-B921-86D61BD45161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266F110-61E3-45D9-8DFC-79669F69AD4B}" type="pres">
      <dgm:prSet presAssocID="{1D8DE178-F5DF-47FD-B921-86D61BD45161}" presName="horzTwo" presStyleCnt="0"/>
      <dgm:spPr/>
      <dgm:t>
        <a:bodyPr/>
        <a:lstStyle/>
        <a:p>
          <a:endParaRPr lang="fr-FR"/>
        </a:p>
      </dgm:t>
    </dgm:pt>
  </dgm:ptLst>
  <dgm:cxnLst>
    <dgm:cxn modelId="{E60DC17D-9083-41D4-9D45-D90C2F3D4C32}" srcId="{7E248A0B-339F-46E0-A0DC-4215552803E0}" destId="{1AAFB293-55A3-434D-81AD-D07A55D1BE1B}" srcOrd="0" destOrd="0" parTransId="{CB309B7B-A85E-4ED4-ACC0-CFB003F3BC16}" sibTransId="{10A48826-99B1-40B0-8FF1-C74246E17C90}"/>
    <dgm:cxn modelId="{5499B448-39E3-42D0-A33A-62492F28B75B}" type="presOf" srcId="{7E248A0B-339F-46E0-A0DC-4215552803E0}" destId="{D2139BC8-B72C-4F40-B9EF-AEECCFA6D821}" srcOrd="0" destOrd="0" presId="urn:microsoft.com/office/officeart/2005/8/layout/hierarchy4"/>
    <dgm:cxn modelId="{DD2622AD-E0F0-4475-86A8-ABE00B6362EC}" type="presOf" srcId="{5E332835-E4F3-4EA8-8B54-2D9C37A6662B}" destId="{A101EDFF-82C0-46FA-89CA-C6C445B8F192}" srcOrd="0" destOrd="0" presId="urn:microsoft.com/office/officeart/2005/8/layout/hierarchy4"/>
    <dgm:cxn modelId="{278C464D-1636-4D3E-88E3-EC53B0D5849C}" type="presOf" srcId="{1D8DE178-F5DF-47FD-B921-86D61BD45161}" destId="{687935FD-2640-4C82-B09C-0F4C7216E006}" srcOrd="0" destOrd="0" presId="urn:microsoft.com/office/officeart/2005/8/layout/hierarchy4"/>
    <dgm:cxn modelId="{72E5877A-555E-44CC-BA24-60D6BC3780BF}" type="presOf" srcId="{D95B13E2-50CE-498E-87ED-9696B0F5A28F}" destId="{07A16FD5-F26D-466B-8882-5DA5EDD6140E}" srcOrd="0" destOrd="0" presId="urn:microsoft.com/office/officeart/2005/8/layout/hierarchy4"/>
    <dgm:cxn modelId="{089F1FA5-8C55-4C1C-8ED7-7DBFA43CCD0F}" type="presOf" srcId="{7FB45052-7027-49EE-81D7-A8486A15495B}" destId="{A9672187-9753-40BD-9B6E-D7A9C5609065}" srcOrd="0" destOrd="0" presId="urn:microsoft.com/office/officeart/2005/8/layout/hierarchy4"/>
    <dgm:cxn modelId="{FCD71CFF-EFF4-4407-83BD-1639956D3B3F}" type="presOf" srcId="{9711605D-9050-47FA-829C-1CA383DE7FA8}" destId="{8A3B5F82-EC59-4361-BDB3-E83730C4A41E}" srcOrd="0" destOrd="0" presId="urn:microsoft.com/office/officeart/2005/8/layout/hierarchy4"/>
    <dgm:cxn modelId="{8283A27C-142C-476B-8D88-40B7764F9A7F}" srcId="{14484C73-BEB4-4BE3-A32B-F13D40E5DAFE}" destId="{1D8DE178-F5DF-47FD-B921-86D61BD45161}" srcOrd="1" destOrd="0" parTransId="{8E845DA4-5E4F-428A-BB7D-A40C615171FC}" sibTransId="{9E95978F-DC7E-4299-A92A-7422C6DD9903}"/>
    <dgm:cxn modelId="{3F989024-98D1-4CAA-BA34-03240A0D3467}" type="presOf" srcId="{14484C73-BEB4-4BE3-A32B-F13D40E5DAFE}" destId="{DD9FAF55-9B6D-4A49-9FAB-AE3857977729}" srcOrd="0" destOrd="0" presId="urn:microsoft.com/office/officeart/2005/8/layout/hierarchy4"/>
    <dgm:cxn modelId="{87D71648-1AE9-4120-8ABB-26D2CBA983BB}" srcId="{1AAFB293-55A3-434D-81AD-D07A55D1BE1B}" destId="{7FB45052-7027-49EE-81D7-A8486A15495B}" srcOrd="0" destOrd="0" parTransId="{07E61006-3105-477D-8E20-B6E5DDB56CAE}" sibTransId="{5F5D96B7-A5E3-4760-BE57-FAD8DFB73436}"/>
    <dgm:cxn modelId="{023F8115-FCD8-4146-8C24-F18B7907A7E3}" srcId="{7E248A0B-339F-46E0-A0DC-4215552803E0}" destId="{D95B13E2-50CE-498E-87ED-9696B0F5A28F}" srcOrd="1" destOrd="0" parTransId="{08A3A2A4-FA27-4297-BB48-A04543FE545E}" sibTransId="{0A437278-F5E5-4118-ACDB-34F38214B2E8}"/>
    <dgm:cxn modelId="{62CC6D54-6D8B-4D8E-830F-B24B954D28AA}" srcId="{14484C73-BEB4-4BE3-A32B-F13D40E5DAFE}" destId="{5E332835-E4F3-4EA8-8B54-2D9C37A6662B}" srcOrd="0" destOrd="0" parTransId="{EA9F58B0-37DE-48ED-86C7-7E22EE635E49}" sibTransId="{3FEF8DD2-2F78-4ADA-A486-62EC9CC08CFC}"/>
    <dgm:cxn modelId="{CF1A2C03-2F61-4E9F-B3B9-4A5DE57C7FA9}" srcId="{D95B13E2-50CE-498E-87ED-9696B0F5A28F}" destId="{9711605D-9050-47FA-829C-1CA383DE7FA8}" srcOrd="0" destOrd="0" parTransId="{042278FF-F63D-4EC2-97D2-2AEDDCB0ED41}" sibTransId="{8F9A58C2-BFD1-4106-9E35-BB498CE20FA6}"/>
    <dgm:cxn modelId="{656824E4-380A-46B1-A169-4A0FCB548987}" type="presOf" srcId="{1AAFB293-55A3-434D-81AD-D07A55D1BE1B}" destId="{2606F38E-D2C5-4ACE-99C4-DDB8C03108E0}" srcOrd="0" destOrd="0" presId="urn:microsoft.com/office/officeart/2005/8/layout/hierarchy4"/>
    <dgm:cxn modelId="{944CEA96-6D26-49A4-8C79-DBE3AE8E0F3A}" srcId="{7E248A0B-339F-46E0-A0DC-4215552803E0}" destId="{14484C73-BEB4-4BE3-A32B-F13D40E5DAFE}" srcOrd="2" destOrd="0" parTransId="{F883EA7F-17BB-4536-8CA6-84F7E8CFB426}" sibTransId="{41BA1842-FE3C-460F-B68B-DF361DC5B264}"/>
    <dgm:cxn modelId="{9EA02BB4-EFD8-4D8C-9F28-023476572FDD}" type="presParOf" srcId="{D2139BC8-B72C-4F40-B9EF-AEECCFA6D821}" destId="{EA5C45B2-C5C3-489B-9AAC-47A0198A7B39}" srcOrd="0" destOrd="0" presId="urn:microsoft.com/office/officeart/2005/8/layout/hierarchy4"/>
    <dgm:cxn modelId="{458A0E8E-5CD2-4BF9-9DE3-6AB3CC62CFF1}" type="presParOf" srcId="{EA5C45B2-C5C3-489B-9AAC-47A0198A7B39}" destId="{2606F38E-D2C5-4ACE-99C4-DDB8C03108E0}" srcOrd="0" destOrd="0" presId="urn:microsoft.com/office/officeart/2005/8/layout/hierarchy4"/>
    <dgm:cxn modelId="{8DB80288-AE65-4CB4-8E74-1AC451D2B8C7}" type="presParOf" srcId="{EA5C45B2-C5C3-489B-9AAC-47A0198A7B39}" destId="{D4751A2D-571D-49A7-AD4B-4ABA0DD1AB82}" srcOrd="1" destOrd="0" presId="urn:microsoft.com/office/officeart/2005/8/layout/hierarchy4"/>
    <dgm:cxn modelId="{1C8930FA-F486-4434-A9CD-55052CA6460D}" type="presParOf" srcId="{EA5C45B2-C5C3-489B-9AAC-47A0198A7B39}" destId="{B2E346AB-76AE-432C-831D-500D669BBF0D}" srcOrd="2" destOrd="0" presId="urn:microsoft.com/office/officeart/2005/8/layout/hierarchy4"/>
    <dgm:cxn modelId="{3A0C7B13-39E8-4053-AD76-35307C889EF0}" type="presParOf" srcId="{B2E346AB-76AE-432C-831D-500D669BBF0D}" destId="{9071C08E-AEF0-459A-BC70-CDC9D0A3DAE4}" srcOrd="0" destOrd="0" presId="urn:microsoft.com/office/officeart/2005/8/layout/hierarchy4"/>
    <dgm:cxn modelId="{B2CF0CBF-97E3-44BA-9303-518F088618D2}" type="presParOf" srcId="{9071C08E-AEF0-459A-BC70-CDC9D0A3DAE4}" destId="{A9672187-9753-40BD-9B6E-D7A9C5609065}" srcOrd="0" destOrd="0" presId="urn:microsoft.com/office/officeart/2005/8/layout/hierarchy4"/>
    <dgm:cxn modelId="{8BE58FA0-BCB7-46D1-877C-72A35569D8FD}" type="presParOf" srcId="{9071C08E-AEF0-459A-BC70-CDC9D0A3DAE4}" destId="{904B964B-496D-4AEA-B15C-6B68D2AF8C9D}" srcOrd="1" destOrd="0" presId="urn:microsoft.com/office/officeart/2005/8/layout/hierarchy4"/>
    <dgm:cxn modelId="{7384D6A4-E0C2-4AF9-913D-4E21BAFE99D1}" type="presParOf" srcId="{D2139BC8-B72C-4F40-B9EF-AEECCFA6D821}" destId="{3CA07B3C-2888-4701-A190-FBF6D17129CA}" srcOrd="1" destOrd="0" presId="urn:microsoft.com/office/officeart/2005/8/layout/hierarchy4"/>
    <dgm:cxn modelId="{38897B00-7292-42B3-B1DD-4D038E9021B2}" type="presParOf" srcId="{D2139BC8-B72C-4F40-B9EF-AEECCFA6D821}" destId="{2533A194-CFF1-4056-856F-2976B2478B3E}" srcOrd="2" destOrd="0" presId="urn:microsoft.com/office/officeart/2005/8/layout/hierarchy4"/>
    <dgm:cxn modelId="{5370605B-406E-44D1-ADBE-44BE185AAE3B}" type="presParOf" srcId="{2533A194-CFF1-4056-856F-2976B2478B3E}" destId="{07A16FD5-F26D-466B-8882-5DA5EDD6140E}" srcOrd="0" destOrd="0" presId="urn:microsoft.com/office/officeart/2005/8/layout/hierarchy4"/>
    <dgm:cxn modelId="{8E97C92E-3769-4466-9DC2-270A90C168C4}" type="presParOf" srcId="{2533A194-CFF1-4056-856F-2976B2478B3E}" destId="{3CE71E68-8BCF-41D0-B8BC-02251F26FA57}" srcOrd="1" destOrd="0" presId="urn:microsoft.com/office/officeart/2005/8/layout/hierarchy4"/>
    <dgm:cxn modelId="{4F2A2B38-204A-4A4E-9DC0-E249EB5814FF}" type="presParOf" srcId="{2533A194-CFF1-4056-856F-2976B2478B3E}" destId="{A47FD5A9-1FCB-49E3-9995-841ACCD07263}" srcOrd="2" destOrd="0" presId="urn:microsoft.com/office/officeart/2005/8/layout/hierarchy4"/>
    <dgm:cxn modelId="{18F22E70-AD52-4CDF-B373-F55671FE0649}" type="presParOf" srcId="{A47FD5A9-1FCB-49E3-9995-841ACCD07263}" destId="{F853E12F-FA6F-4B8F-A58B-24429D27E458}" srcOrd="0" destOrd="0" presId="urn:microsoft.com/office/officeart/2005/8/layout/hierarchy4"/>
    <dgm:cxn modelId="{4C89FACC-7848-482E-A0DF-50F251178996}" type="presParOf" srcId="{F853E12F-FA6F-4B8F-A58B-24429D27E458}" destId="{8A3B5F82-EC59-4361-BDB3-E83730C4A41E}" srcOrd="0" destOrd="0" presId="urn:microsoft.com/office/officeart/2005/8/layout/hierarchy4"/>
    <dgm:cxn modelId="{F25178CE-0667-45C0-8F3B-BFEC9CA6D2C3}" type="presParOf" srcId="{F853E12F-FA6F-4B8F-A58B-24429D27E458}" destId="{EB8A81B4-4F2F-4D87-95DB-FF729A6AC399}" srcOrd="1" destOrd="0" presId="urn:microsoft.com/office/officeart/2005/8/layout/hierarchy4"/>
    <dgm:cxn modelId="{09BE9473-18BF-4D88-92F0-9AA08CC83575}" type="presParOf" srcId="{D2139BC8-B72C-4F40-B9EF-AEECCFA6D821}" destId="{3927DBBC-1132-400B-9026-0475237A5A37}" srcOrd="3" destOrd="0" presId="urn:microsoft.com/office/officeart/2005/8/layout/hierarchy4"/>
    <dgm:cxn modelId="{C0E0927F-64E3-484D-A41D-C9411E4CD2A7}" type="presParOf" srcId="{D2139BC8-B72C-4F40-B9EF-AEECCFA6D821}" destId="{3E22B78C-4D0E-460E-87D0-4735C4A4AE9C}" srcOrd="4" destOrd="0" presId="urn:microsoft.com/office/officeart/2005/8/layout/hierarchy4"/>
    <dgm:cxn modelId="{A76A33BC-2DEB-40E8-85FE-EE6892317F61}" type="presParOf" srcId="{3E22B78C-4D0E-460E-87D0-4735C4A4AE9C}" destId="{DD9FAF55-9B6D-4A49-9FAB-AE3857977729}" srcOrd="0" destOrd="0" presId="urn:microsoft.com/office/officeart/2005/8/layout/hierarchy4"/>
    <dgm:cxn modelId="{846F058F-34DE-4653-89E0-0A873B270EB0}" type="presParOf" srcId="{3E22B78C-4D0E-460E-87D0-4735C4A4AE9C}" destId="{EC37DF6A-2B0B-4CAB-BBF1-16E11B26D4AF}" srcOrd="1" destOrd="0" presId="urn:microsoft.com/office/officeart/2005/8/layout/hierarchy4"/>
    <dgm:cxn modelId="{81F4058E-C9CE-47BE-9A26-461A98216D4E}" type="presParOf" srcId="{3E22B78C-4D0E-460E-87D0-4735C4A4AE9C}" destId="{0257A9FA-7180-4B4E-B775-32AF83749B48}" srcOrd="2" destOrd="0" presId="urn:microsoft.com/office/officeart/2005/8/layout/hierarchy4"/>
    <dgm:cxn modelId="{534CFADF-9BE2-454D-BAF5-5C5D6966DC17}" type="presParOf" srcId="{0257A9FA-7180-4B4E-B775-32AF83749B48}" destId="{85468836-D976-442B-A686-AC1080069B1A}" srcOrd="0" destOrd="0" presId="urn:microsoft.com/office/officeart/2005/8/layout/hierarchy4"/>
    <dgm:cxn modelId="{E48406AD-B8B3-4F1F-B82A-6678733BCF48}" type="presParOf" srcId="{85468836-D976-442B-A686-AC1080069B1A}" destId="{A101EDFF-82C0-46FA-89CA-C6C445B8F192}" srcOrd="0" destOrd="0" presId="urn:microsoft.com/office/officeart/2005/8/layout/hierarchy4"/>
    <dgm:cxn modelId="{35866755-9AD0-4269-A61A-982AADE64089}" type="presParOf" srcId="{85468836-D976-442B-A686-AC1080069B1A}" destId="{A89FB804-A271-476F-9005-4BF8FD56F9D3}" srcOrd="1" destOrd="0" presId="urn:microsoft.com/office/officeart/2005/8/layout/hierarchy4"/>
    <dgm:cxn modelId="{0566C7F4-5F8E-41BC-8651-408BAF474D13}" type="presParOf" srcId="{0257A9FA-7180-4B4E-B775-32AF83749B48}" destId="{E85D55EB-20F0-4A08-A5D4-BCC22E5D3E12}" srcOrd="1" destOrd="0" presId="urn:microsoft.com/office/officeart/2005/8/layout/hierarchy4"/>
    <dgm:cxn modelId="{9F4626A5-DAE4-4473-90A1-6D47DAF07941}" type="presParOf" srcId="{0257A9FA-7180-4B4E-B775-32AF83749B48}" destId="{58AE9CC5-7129-422F-A35B-62A6E6EF53BE}" srcOrd="2" destOrd="0" presId="urn:microsoft.com/office/officeart/2005/8/layout/hierarchy4"/>
    <dgm:cxn modelId="{C09C0818-21F0-49DE-AAEF-85DF5CD43AB9}" type="presParOf" srcId="{58AE9CC5-7129-422F-A35B-62A6E6EF53BE}" destId="{687935FD-2640-4C82-B09C-0F4C7216E006}" srcOrd="0" destOrd="0" presId="urn:microsoft.com/office/officeart/2005/8/layout/hierarchy4"/>
    <dgm:cxn modelId="{AEB520A4-FA97-45FD-829F-7A080527E471}" type="presParOf" srcId="{58AE9CC5-7129-422F-A35B-62A6E6EF53BE}" destId="{B266F110-61E3-45D9-8DFC-79669F69AD4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248A0B-339F-46E0-A0DC-4215552803E0}" type="doc">
      <dgm:prSet loTypeId="urn:microsoft.com/office/officeart/2005/8/layout/hierarchy4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1AAFB293-55A3-434D-81AD-D07A55D1BE1B}">
      <dgm:prSet phldrT="[Texte]"/>
      <dgm:spPr/>
      <dgm:t>
        <a:bodyPr/>
        <a:lstStyle/>
        <a:p>
          <a:r>
            <a:rPr lang="fr-FR" dirty="0" smtClean="0"/>
            <a:t>Mesurer</a:t>
          </a:r>
          <a:endParaRPr lang="fr-FR" dirty="0"/>
        </a:p>
      </dgm:t>
    </dgm:pt>
    <dgm:pt modelId="{CB309B7B-A85E-4ED4-ACC0-CFB003F3BC16}" type="parTrans" cxnId="{E60DC17D-9083-41D4-9D45-D90C2F3D4C32}">
      <dgm:prSet/>
      <dgm:spPr/>
      <dgm:t>
        <a:bodyPr/>
        <a:lstStyle/>
        <a:p>
          <a:endParaRPr lang="fr-FR"/>
        </a:p>
      </dgm:t>
    </dgm:pt>
    <dgm:pt modelId="{10A48826-99B1-40B0-8FF1-C74246E17C90}" type="sibTrans" cxnId="{E60DC17D-9083-41D4-9D45-D90C2F3D4C32}">
      <dgm:prSet/>
      <dgm:spPr/>
      <dgm:t>
        <a:bodyPr/>
        <a:lstStyle/>
        <a:p>
          <a:endParaRPr lang="fr-FR"/>
        </a:p>
      </dgm:t>
    </dgm:pt>
    <dgm:pt modelId="{7FB45052-7027-49EE-81D7-A8486A15495B}">
      <dgm:prSet phldrT="[Texte]"/>
      <dgm:spPr/>
      <dgm:t>
        <a:bodyPr/>
        <a:lstStyle/>
        <a:p>
          <a:r>
            <a:rPr lang="fr-FR" dirty="0" smtClean="0"/>
            <a:t>Observer sa conduite : observer sa vitesse</a:t>
          </a:r>
          <a:endParaRPr lang="fr-FR" dirty="0"/>
        </a:p>
      </dgm:t>
    </dgm:pt>
    <dgm:pt modelId="{07E61006-3105-477D-8E20-B6E5DDB56CAE}" type="parTrans" cxnId="{87D71648-1AE9-4120-8ABB-26D2CBA983BB}">
      <dgm:prSet/>
      <dgm:spPr/>
      <dgm:t>
        <a:bodyPr/>
        <a:lstStyle/>
        <a:p>
          <a:endParaRPr lang="fr-FR"/>
        </a:p>
      </dgm:t>
    </dgm:pt>
    <dgm:pt modelId="{5F5D96B7-A5E3-4760-BE57-FAD8DFB73436}" type="sibTrans" cxnId="{87D71648-1AE9-4120-8ABB-26D2CBA983BB}">
      <dgm:prSet/>
      <dgm:spPr/>
      <dgm:t>
        <a:bodyPr/>
        <a:lstStyle/>
        <a:p>
          <a:endParaRPr lang="fr-FR"/>
        </a:p>
      </dgm:t>
    </dgm:pt>
    <dgm:pt modelId="{D95B13E2-50CE-498E-87ED-9696B0F5A28F}">
      <dgm:prSet phldrT="[Texte]"/>
      <dgm:spPr/>
      <dgm:t>
        <a:bodyPr/>
        <a:lstStyle/>
        <a:p>
          <a:r>
            <a:rPr lang="fr-FR" dirty="0" smtClean="0"/>
            <a:t>Juger</a:t>
          </a:r>
          <a:endParaRPr lang="fr-FR" dirty="0"/>
        </a:p>
      </dgm:t>
    </dgm:pt>
    <dgm:pt modelId="{08A3A2A4-FA27-4297-BB48-A04543FE545E}" type="parTrans" cxnId="{023F8115-FCD8-4146-8C24-F18B7907A7E3}">
      <dgm:prSet/>
      <dgm:spPr/>
      <dgm:t>
        <a:bodyPr/>
        <a:lstStyle/>
        <a:p>
          <a:endParaRPr lang="fr-FR"/>
        </a:p>
      </dgm:t>
    </dgm:pt>
    <dgm:pt modelId="{0A437278-F5E5-4118-ACDB-34F38214B2E8}" type="sibTrans" cxnId="{023F8115-FCD8-4146-8C24-F18B7907A7E3}">
      <dgm:prSet/>
      <dgm:spPr/>
      <dgm:t>
        <a:bodyPr/>
        <a:lstStyle/>
        <a:p>
          <a:endParaRPr lang="fr-FR"/>
        </a:p>
      </dgm:t>
    </dgm:pt>
    <dgm:pt modelId="{9711605D-9050-47FA-829C-1CA383DE7FA8}">
      <dgm:prSet phldrT="[Texte]"/>
      <dgm:spPr/>
      <dgm:t>
        <a:bodyPr/>
        <a:lstStyle/>
        <a:p>
          <a:r>
            <a:rPr lang="fr-FR" dirty="0" smtClean="0"/>
            <a:t>Comparer sa vitesse aux limitations de vitesses</a:t>
          </a:r>
          <a:endParaRPr lang="fr-FR" dirty="0"/>
        </a:p>
      </dgm:t>
    </dgm:pt>
    <dgm:pt modelId="{042278FF-F63D-4EC2-97D2-2AEDDCB0ED41}" type="parTrans" cxnId="{CF1A2C03-2F61-4E9F-B3B9-4A5DE57C7FA9}">
      <dgm:prSet/>
      <dgm:spPr/>
      <dgm:t>
        <a:bodyPr/>
        <a:lstStyle/>
        <a:p>
          <a:endParaRPr lang="fr-FR"/>
        </a:p>
      </dgm:t>
    </dgm:pt>
    <dgm:pt modelId="{8F9A58C2-BFD1-4106-9E35-BB498CE20FA6}" type="sibTrans" cxnId="{CF1A2C03-2F61-4E9F-B3B9-4A5DE57C7FA9}">
      <dgm:prSet/>
      <dgm:spPr/>
      <dgm:t>
        <a:bodyPr/>
        <a:lstStyle/>
        <a:p>
          <a:endParaRPr lang="fr-FR"/>
        </a:p>
      </dgm:t>
    </dgm:pt>
    <dgm:pt modelId="{14484C73-BEB4-4BE3-A32B-F13D40E5DAFE}">
      <dgm:prSet phldrT="[Texte]"/>
      <dgm:spPr/>
      <dgm:t>
        <a:bodyPr/>
        <a:lstStyle/>
        <a:p>
          <a:r>
            <a:rPr lang="fr-FR" dirty="0" smtClean="0"/>
            <a:t>Décider et commenter</a:t>
          </a:r>
          <a:endParaRPr lang="fr-FR" dirty="0"/>
        </a:p>
      </dgm:t>
    </dgm:pt>
    <dgm:pt modelId="{F883EA7F-17BB-4536-8CA6-84F7E8CFB426}" type="parTrans" cxnId="{944CEA96-6D26-49A4-8C79-DBE3AE8E0F3A}">
      <dgm:prSet/>
      <dgm:spPr/>
      <dgm:t>
        <a:bodyPr/>
        <a:lstStyle/>
        <a:p>
          <a:endParaRPr lang="fr-FR"/>
        </a:p>
      </dgm:t>
    </dgm:pt>
    <dgm:pt modelId="{41BA1842-FE3C-460F-B68B-DF361DC5B264}" type="sibTrans" cxnId="{944CEA96-6D26-49A4-8C79-DBE3AE8E0F3A}">
      <dgm:prSet/>
      <dgm:spPr/>
      <dgm:t>
        <a:bodyPr/>
        <a:lstStyle/>
        <a:p>
          <a:endParaRPr lang="fr-FR"/>
        </a:p>
      </dgm:t>
    </dgm:pt>
    <dgm:pt modelId="{5E332835-E4F3-4EA8-8B54-2D9C37A6662B}">
      <dgm:prSet phldrT="[Texte]"/>
      <dgm:spPr/>
      <dgm:t>
        <a:bodyPr/>
        <a:lstStyle/>
        <a:p>
          <a:r>
            <a:rPr lang="fr-FR" dirty="0" smtClean="0"/>
            <a:t>Validation ou non le jour du permis</a:t>
          </a:r>
          <a:endParaRPr lang="fr-FR" dirty="0"/>
        </a:p>
      </dgm:t>
    </dgm:pt>
    <dgm:pt modelId="{EA9F58B0-37DE-48ED-86C7-7E22EE635E49}" type="parTrans" cxnId="{62CC6D54-6D8B-4D8E-830F-B24B954D28AA}">
      <dgm:prSet/>
      <dgm:spPr/>
      <dgm:t>
        <a:bodyPr/>
        <a:lstStyle/>
        <a:p>
          <a:endParaRPr lang="fr-FR"/>
        </a:p>
      </dgm:t>
    </dgm:pt>
    <dgm:pt modelId="{3FEF8DD2-2F78-4ADA-A486-62EC9CC08CFC}" type="sibTrans" cxnId="{62CC6D54-6D8B-4D8E-830F-B24B954D28AA}">
      <dgm:prSet/>
      <dgm:spPr/>
      <dgm:t>
        <a:bodyPr/>
        <a:lstStyle/>
        <a:p>
          <a:endParaRPr lang="fr-FR"/>
        </a:p>
      </dgm:t>
    </dgm:pt>
    <dgm:pt modelId="{1D8DE178-F5DF-47FD-B921-86D61BD45161}">
      <dgm:prSet phldrT="[Texte]"/>
      <dgm:spPr/>
      <dgm:t>
        <a:bodyPr/>
        <a:lstStyle/>
        <a:p>
          <a:r>
            <a:rPr lang="fr-FR" dirty="0" smtClean="0"/>
            <a:t>Feedback durant les leçons de conduite</a:t>
          </a:r>
          <a:endParaRPr lang="fr-FR" dirty="0"/>
        </a:p>
      </dgm:t>
    </dgm:pt>
    <dgm:pt modelId="{8E845DA4-5E4F-428A-BB7D-A40C615171FC}" type="parTrans" cxnId="{8283A27C-142C-476B-8D88-40B7764F9A7F}">
      <dgm:prSet/>
      <dgm:spPr/>
      <dgm:t>
        <a:bodyPr/>
        <a:lstStyle/>
        <a:p>
          <a:endParaRPr lang="fr-FR"/>
        </a:p>
      </dgm:t>
    </dgm:pt>
    <dgm:pt modelId="{9E95978F-DC7E-4299-A92A-7422C6DD9903}" type="sibTrans" cxnId="{8283A27C-142C-476B-8D88-40B7764F9A7F}">
      <dgm:prSet/>
      <dgm:spPr/>
      <dgm:t>
        <a:bodyPr/>
        <a:lstStyle/>
        <a:p>
          <a:endParaRPr lang="fr-FR"/>
        </a:p>
      </dgm:t>
    </dgm:pt>
    <dgm:pt modelId="{D2139BC8-B72C-4F40-B9EF-AEECCFA6D821}" type="pres">
      <dgm:prSet presAssocID="{7E248A0B-339F-46E0-A0DC-4215552803E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A5C45B2-C5C3-489B-9AAC-47A0198A7B39}" type="pres">
      <dgm:prSet presAssocID="{1AAFB293-55A3-434D-81AD-D07A55D1BE1B}" presName="vertOne" presStyleCnt="0"/>
      <dgm:spPr/>
      <dgm:t>
        <a:bodyPr/>
        <a:lstStyle/>
        <a:p>
          <a:endParaRPr lang="fr-FR"/>
        </a:p>
      </dgm:t>
    </dgm:pt>
    <dgm:pt modelId="{2606F38E-D2C5-4ACE-99C4-DDB8C03108E0}" type="pres">
      <dgm:prSet presAssocID="{1AAFB293-55A3-434D-81AD-D07A55D1BE1B}" presName="txOne" presStyleLbl="node0" presStyleIdx="0" presStyleCnt="3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4751A2D-571D-49A7-AD4B-4ABA0DD1AB82}" type="pres">
      <dgm:prSet presAssocID="{1AAFB293-55A3-434D-81AD-D07A55D1BE1B}" presName="parTransOne" presStyleCnt="0"/>
      <dgm:spPr/>
      <dgm:t>
        <a:bodyPr/>
        <a:lstStyle/>
        <a:p>
          <a:endParaRPr lang="fr-FR"/>
        </a:p>
      </dgm:t>
    </dgm:pt>
    <dgm:pt modelId="{B2E346AB-76AE-432C-831D-500D669BBF0D}" type="pres">
      <dgm:prSet presAssocID="{1AAFB293-55A3-434D-81AD-D07A55D1BE1B}" presName="horzOne" presStyleCnt="0"/>
      <dgm:spPr/>
      <dgm:t>
        <a:bodyPr/>
        <a:lstStyle/>
        <a:p>
          <a:endParaRPr lang="fr-FR"/>
        </a:p>
      </dgm:t>
    </dgm:pt>
    <dgm:pt modelId="{9071C08E-AEF0-459A-BC70-CDC9D0A3DAE4}" type="pres">
      <dgm:prSet presAssocID="{7FB45052-7027-49EE-81D7-A8486A15495B}" presName="vertTwo" presStyleCnt="0"/>
      <dgm:spPr/>
      <dgm:t>
        <a:bodyPr/>
        <a:lstStyle/>
        <a:p>
          <a:endParaRPr lang="fr-FR"/>
        </a:p>
      </dgm:t>
    </dgm:pt>
    <dgm:pt modelId="{A9672187-9753-40BD-9B6E-D7A9C5609065}" type="pres">
      <dgm:prSet presAssocID="{7FB45052-7027-49EE-81D7-A8486A15495B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04B964B-496D-4AEA-B15C-6B68D2AF8C9D}" type="pres">
      <dgm:prSet presAssocID="{7FB45052-7027-49EE-81D7-A8486A15495B}" presName="horzTwo" presStyleCnt="0"/>
      <dgm:spPr/>
      <dgm:t>
        <a:bodyPr/>
        <a:lstStyle/>
        <a:p>
          <a:endParaRPr lang="fr-FR"/>
        </a:p>
      </dgm:t>
    </dgm:pt>
    <dgm:pt modelId="{3CA07B3C-2888-4701-A190-FBF6D17129CA}" type="pres">
      <dgm:prSet presAssocID="{10A48826-99B1-40B0-8FF1-C74246E17C90}" presName="sibSpaceOne" presStyleCnt="0"/>
      <dgm:spPr/>
      <dgm:t>
        <a:bodyPr/>
        <a:lstStyle/>
        <a:p>
          <a:endParaRPr lang="fr-FR"/>
        </a:p>
      </dgm:t>
    </dgm:pt>
    <dgm:pt modelId="{2533A194-CFF1-4056-856F-2976B2478B3E}" type="pres">
      <dgm:prSet presAssocID="{D95B13E2-50CE-498E-87ED-9696B0F5A28F}" presName="vertOne" presStyleCnt="0"/>
      <dgm:spPr/>
      <dgm:t>
        <a:bodyPr/>
        <a:lstStyle/>
        <a:p>
          <a:endParaRPr lang="fr-FR"/>
        </a:p>
      </dgm:t>
    </dgm:pt>
    <dgm:pt modelId="{07A16FD5-F26D-466B-8882-5DA5EDD6140E}" type="pres">
      <dgm:prSet presAssocID="{D95B13E2-50CE-498E-87ED-9696B0F5A28F}" presName="txOne" presStyleLbl="node0" presStyleIdx="1" presStyleCnt="3" custScaleX="72596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CE71E68-8BCF-41D0-B8BC-02251F26FA57}" type="pres">
      <dgm:prSet presAssocID="{D95B13E2-50CE-498E-87ED-9696B0F5A28F}" presName="parTransOne" presStyleCnt="0"/>
      <dgm:spPr/>
      <dgm:t>
        <a:bodyPr/>
        <a:lstStyle/>
        <a:p>
          <a:endParaRPr lang="fr-FR"/>
        </a:p>
      </dgm:t>
    </dgm:pt>
    <dgm:pt modelId="{A47FD5A9-1FCB-49E3-9995-841ACCD07263}" type="pres">
      <dgm:prSet presAssocID="{D95B13E2-50CE-498E-87ED-9696B0F5A28F}" presName="horzOne" presStyleCnt="0"/>
      <dgm:spPr/>
      <dgm:t>
        <a:bodyPr/>
        <a:lstStyle/>
        <a:p>
          <a:endParaRPr lang="fr-FR"/>
        </a:p>
      </dgm:t>
    </dgm:pt>
    <dgm:pt modelId="{F853E12F-FA6F-4B8F-A58B-24429D27E458}" type="pres">
      <dgm:prSet presAssocID="{9711605D-9050-47FA-829C-1CA383DE7FA8}" presName="vertTwo" presStyleCnt="0"/>
      <dgm:spPr/>
      <dgm:t>
        <a:bodyPr/>
        <a:lstStyle/>
        <a:p>
          <a:endParaRPr lang="fr-FR"/>
        </a:p>
      </dgm:t>
    </dgm:pt>
    <dgm:pt modelId="{8A3B5F82-EC59-4361-BDB3-E83730C4A41E}" type="pres">
      <dgm:prSet presAssocID="{9711605D-9050-47FA-829C-1CA383DE7FA8}" presName="txTwo" presStyleLbl="node2" presStyleIdx="1" presStyleCnt="4" custScaleX="725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B8A81B4-4F2F-4D87-95DB-FF729A6AC399}" type="pres">
      <dgm:prSet presAssocID="{9711605D-9050-47FA-829C-1CA383DE7FA8}" presName="horzTwo" presStyleCnt="0"/>
      <dgm:spPr/>
      <dgm:t>
        <a:bodyPr/>
        <a:lstStyle/>
        <a:p>
          <a:endParaRPr lang="fr-FR"/>
        </a:p>
      </dgm:t>
    </dgm:pt>
    <dgm:pt modelId="{3927DBBC-1132-400B-9026-0475237A5A37}" type="pres">
      <dgm:prSet presAssocID="{0A437278-F5E5-4118-ACDB-34F38214B2E8}" presName="sibSpaceOne" presStyleCnt="0"/>
      <dgm:spPr/>
      <dgm:t>
        <a:bodyPr/>
        <a:lstStyle/>
        <a:p>
          <a:endParaRPr lang="fr-FR"/>
        </a:p>
      </dgm:t>
    </dgm:pt>
    <dgm:pt modelId="{3E22B78C-4D0E-460E-87D0-4735C4A4AE9C}" type="pres">
      <dgm:prSet presAssocID="{14484C73-BEB4-4BE3-A32B-F13D40E5DAFE}" presName="vertOne" presStyleCnt="0"/>
      <dgm:spPr/>
      <dgm:t>
        <a:bodyPr/>
        <a:lstStyle/>
        <a:p>
          <a:endParaRPr lang="fr-FR"/>
        </a:p>
      </dgm:t>
    </dgm:pt>
    <dgm:pt modelId="{DD9FAF55-9B6D-4A49-9FAB-AE3857977729}" type="pres">
      <dgm:prSet presAssocID="{14484C73-BEB4-4BE3-A32B-F13D40E5DAFE}" presName="txOne" presStyleLbl="node0" presStyleIdx="2" presStyleCnt="3" custScaleY="471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C37DF6A-2B0B-4CAB-BBF1-16E11B26D4AF}" type="pres">
      <dgm:prSet presAssocID="{14484C73-BEB4-4BE3-A32B-F13D40E5DAFE}" presName="parTransOne" presStyleCnt="0"/>
      <dgm:spPr/>
      <dgm:t>
        <a:bodyPr/>
        <a:lstStyle/>
        <a:p>
          <a:endParaRPr lang="fr-FR"/>
        </a:p>
      </dgm:t>
    </dgm:pt>
    <dgm:pt modelId="{0257A9FA-7180-4B4E-B775-32AF83749B48}" type="pres">
      <dgm:prSet presAssocID="{14484C73-BEB4-4BE3-A32B-F13D40E5DAFE}" presName="horzOne" presStyleCnt="0"/>
      <dgm:spPr/>
      <dgm:t>
        <a:bodyPr/>
        <a:lstStyle/>
        <a:p>
          <a:endParaRPr lang="fr-FR"/>
        </a:p>
      </dgm:t>
    </dgm:pt>
    <dgm:pt modelId="{85468836-D976-442B-A686-AC1080069B1A}" type="pres">
      <dgm:prSet presAssocID="{5E332835-E4F3-4EA8-8B54-2D9C37A6662B}" presName="vertTwo" presStyleCnt="0"/>
      <dgm:spPr/>
      <dgm:t>
        <a:bodyPr/>
        <a:lstStyle/>
        <a:p>
          <a:endParaRPr lang="fr-FR"/>
        </a:p>
      </dgm:t>
    </dgm:pt>
    <dgm:pt modelId="{A101EDFF-82C0-46FA-89CA-C6C445B8F192}" type="pres">
      <dgm:prSet presAssocID="{5E332835-E4F3-4EA8-8B54-2D9C37A6662B}" presName="txTwo" presStyleLbl="node2" presStyleIdx="2" presStyleCnt="4" custScaleX="8030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89FB804-A271-476F-9005-4BF8FD56F9D3}" type="pres">
      <dgm:prSet presAssocID="{5E332835-E4F3-4EA8-8B54-2D9C37A6662B}" presName="horzTwo" presStyleCnt="0"/>
      <dgm:spPr/>
      <dgm:t>
        <a:bodyPr/>
        <a:lstStyle/>
        <a:p>
          <a:endParaRPr lang="fr-FR"/>
        </a:p>
      </dgm:t>
    </dgm:pt>
    <dgm:pt modelId="{E85D55EB-20F0-4A08-A5D4-BCC22E5D3E12}" type="pres">
      <dgm:prSet presAssocID="{3FEF8DD2-2F78-4ADA-A486-62EC9CC08CFC}" presName="sibSpaceTwo" presStyleCnt="0"/>
      <dgm:spPr/>
      <dgm:t>
        <a:bodyPr/>
        <a:lstStyle/>
        <a:p>
          <a:endParaRPr lang="fr-FR"/>
        </a:p>
      </dgm:t>
    </dgm:pt>
    <dgm:pt modelId="{58AE9CC5-7129-422F-A35B-62A6E6EF53BE}" type="pres">
      <dgm:prSet presAssocID="{1D8DE178-F5DF-47FD-B921-86D61BD45161}" presName="vertTwo" presStyleCnt="0"/>
      <dgm:spPr/>
      <dgm:t>
        <a:bodyPr/>
        <a:lstStyle/>
        <a:p>
          <a:endParaRPr lang="fr-FR"/>
        </a:p>
      </dgm:t>
    </dgm:pt>
    <dgm:pt modelId="{687935FD-2640-4C82-B09C-0F4C7216E006}" type="pres">
      <dgm:prSet presAssocID="{1D8DE178-F5DF-47FD-B921-86D61BD45161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266F110-61E3-45D9-8DFC-79669F69AD4B}" type="pres">
      <dgm:prSet presAssocID="{1D8DE178-F5DF-47FD-B921-86D61BD45161}" presName="horzTwo" presStyleCnt="0"/>
      <dgm:spPr/>
      <dgm:t>
        <a:bodyPr/>
        <a:lstStyle/>
        <a:p>
          <a:endParaRPr lang="fr-FR"/>
        </a:p>
      </dgm:t>
    </dgm:pt>
  </dgm:ptLst>
  <dgm:cxnLst>
    <dgm:cxn modelId="{E60DC17D-9083-41D4-9D45-D90C2F3D4C32}" srcId="{7E248A0B-339F-46E0-A0DC-4215552803E0}" destId="{1AAFB293-55A3-434D-81AD-D07A55D1BE1B}" srcOrd="0" destOrd="0" parTransId="{CB309B7B-A85E-4ED4-ACC0-CFB003F3BC16}" sibTransId="{10A48826-99B1-40B0-8FF1-C74246E17C90}"/>
    <dgm:cxn modelId="{5499B448-39E3-42D0-A33A-62492F28B75B}" type="presOf" srcId="{7E248A0B-339F-46E0-A0DC-4215552803E0}" destId="{D2139BC8-B72C-4F40-B9EF-AEECCFA6D821}" srcOrd="0" destOrd="0" presId="urn:microsoft.com/office/officeart/2005/8/layout/hierarchy4"/>
    <dgm:cxn modelId="{DD2622AD-E0F0-4475-86A8-ABE00B6362EC}" type="presOf" srcId="{5E332835-E4F3-4EA8-8B54-2D9C37A6662B}" destId="{A101EDFF-82C0-46FA-89CA-C6C445B8F192}" srcOrd="0" destOrd="0" presId="urn:microsoft.com/office/officeart/2005/8/layout/hierarchy4"/>
    <dgm:cxn modelId="{278C464D-1636-4D3E-88E3-EC53B0D5849C}" type="presOf" srcId="{1D8DE178-F5DF-47FD-B921-86D61BD45161}" destId="{687935FD-2640-4C82-B09C-0F4C7216E006}" srcOrd="0" destOrd="0" presId="urn:microsoft.com/office/officeart/2005/8/layout/hierarchy4"/>
    <dgm:cxn modelId="{72E5877A-555E-44CC-BA24-60D6BC3780BF}" type="presOf" srcId="{D95B13E2-50CE-498E-87ED-9696B0F5A28F}" destId="{07A16FD5-F26D-466B-8882-5DA5EDD6140E}" srcOrd="0" destOrd="0" presId="urn:microsoft.com/office/officeart/2005/8/layout/hierarchy4"/>
    <dgm:cxn modelId="{089F1FA5-8C55-4C1C-8ED7-7DBFA43CCD0F}" type="presOf" srcId="{7FB45052-7027-49EE-81D7-A8486A15495B}" destId="{A9672187-9753-40BD-9B6E-D7A9C5609065}" srcOrd="0" destOrd="0" presId="urn:microsoft.com/office/officeart/2005/8/layout/hierarchy4"/>
    <dgm:cxn modelId="{FCD71CFF-EFF4-4407-83BD-1639956D3B3F}" type="presOf" srcId="{9711605D-9050-47FA-829C-1CA383DE7FA8}" destId="{8A3B5F82-EC59-4361-BDB3-E83730C4A41E}" srcOrd="0" destOrd="0" presId="urn:microsoft.com/office/officeart/2005/8/layout/hierarchy4"/>
    <dgm:cxn modelId="{8283A27C-142C-476B-8D88-40B7764F9A7F}" srcId="{14484C73-BEB4-4BE3-A32B-F13D40E5DAFE}" destId="{1D8DE178-F5DF-47FD-B921-86D61BD45161}" srcOrd="1" destOrd="0" parTransId="{8E845DA4-5E4F-428A-BB7D-A40C615171FC}" sibTransId="{9E95978F-DC7E-4299-A92A-7422C6DD9903}"/>
    <dgm:cxn modelId="{3F989024-98D1-4CAA-BA34-03240A0D3467}" type="presOf" srcId="{14484C73-BEB4-4BE3-A32B-F13D40E5DAFE}" destId="{DD9FAF55-9B6D-4A49-9FAB-AE3857977729}" srcOrd="0" destOrd="0" presId="urn:microsoft.com/office/officeart/2005/8/layout/hierarchy4"/>
    <dgm:cxn modelId="{87D71648-1AE9-4120-8ABB-26D2CBA983BB}" srcId="{1AAFB293-55A3-434D-81AD-D07A55D1BE1B}" destId="{7FB45052-7027-49EE-81D7-A8486A15495B}" srcOrd="0" destOrd="0" parTransId="{07E61006-3105-477D-8E20-B6E5DDB56CAE}" sibTransId="{5F5D96B7-A5E3-4760-BE57-FAD8DFB73436}"/>
    <dgm:cxn modelId="{023F8115-FCD8-4146-8C24-F18B7907A7E3}" srcId="{7E248A0B-339F-46E0-A0DC-4215552803E0}" destId="{D95B13E2-50CE-498E-87ED-9696B0F5A28F}" srcOrd="1" destOrd="0" parTransId="{08A3A2A4-FA27-4297-BB48-A04543FE545E}" sibTransId="{0A437278-F5E5-4118-ACDB-34F38214B2E8}"/>
    <dgm:cxn modelId="{62CC6D54-6D8B-4D8E-830F-B24B954D28AA}" srcId="{14484C73-BEB4-4BE3-A32B-F13D40E5DAFE}" destId="{5E332835-E4F3-4EA8-8B54-2D9C37A6662B}" srcOrd="0" destOrd="0" parTransId="{EA9F58B0-37DE-48ED-86C7-7E22EE635E49}" sibTransId="{3FEF8DD2-2F78-4ADA-A486-62EC9CC08CFC}"/>
    <dgm:cxn modelId="{CF1A2C03-2F61-4E9F-B3B9-4A5DE57C7FA9}" srcId="{D95B13E2-50CE-498E-87ED-9696B0F5A28F}" destId="{9711605D-9050-47FA-829C-1CA383DE7FA8}" srcOrd="0" destOrd="0" parTransId="{042278FF-F63D-4EC2-97D2-2AEDDCB0ED41}" sibTransId="{8F9A58C2-BFD1-4106-9E35-BB498CE20FA6}"/>
    <dgm:cxn modelId="{656824E4-380A-46B1-A169-4A0FCB548987}" type="presOf" srcId="{1AAFB293-55A3-434D-81AD-D07A55D1BE1B}" destId="{2606F38E-D2C5-4ACE-99C4-DDB8C03108E0}" srcOrd="0" destOrd="0" presId="urn:microsoft.com/office/officeart/2005/8/layout/hierarchy4"/>
    <dgm:cxn modelId="{944CEA96-6D26-49A4-8C79-DBE3AE8E0F3A}" srcId="{7E248A0B-339F-46E0-A0DC-4215552803E0}" destId="{14484C73-BEB4-4BE3-A32B-F13D40E5DAFE}" srcOrd="2" destOrd="0" parTransId="{F883EA7F-17BB-4536-8CA6-84F7E8CFB426}" sibTransId="{41BA1842-FE3C-460F-B68B-DF361DC5B264}"/>
    <dgm:cxn modelId="{9EA02BB4-EFD8-4D8C-9F28-023476572FDD}" type="presParOf" srcId="{D2139BC8-B72C-4F40-B9EF-AEECCFA6D821}" destId="{EA5C45B2-C5C3-489B-9AAC-47A0198A7B39}" srcOrd="0" destOrd="0" presId="urn:microsoft.com/office/officeart/2005/8/layout/hierarchy4"/>
    <dgm:cxn modelId="{458A0E8E-5CD2-4BF9-9DE3-6AB3CC62CFF1}" type="presParOf" srcId="{EA5C45B2-C5C3-489B-9AAC-47A0198A7B39}" destId="{2606F38E-D2C5-4ACE-99C4-DDB8C03108E0}" srcOrd="0" destOrd="0" presId="urn:microsoft.com/office/officeart/2005/8/layout/hierarchy4"/>
    <dgm:cxn modelId="{8DB80288-AE65-4CB4-8E74-1AC451D2B8C7}" type="presParOf" srcId="{EA5C45B2-C5C3-489B-9AAC-47A0198A7B39}" destId="{D4751A2D-571D-49A7-AD4B-4ABA0DD1AB82}" srcOrd="1" destOrd="0" presId="urn:microsoft.com/office/officeart/2005/8/layout/hierarchy4"/>
    <dgm:cxn modelId="{1C8930FA-F486-4434-A9CD-55052CA6460D}" type="presParOf" srcId="{EA5C45B2-C5C3-489B-9AAC-47A0198A7B39}" destId="{B2E346AB-76AE-432C-831D-500D669BBF0D}" srcOrd="2" destOrd="0" presId="urn:microsoft.com/office/officeart/2005/8/layout/hierarchy4"/>
    <dgm:cxn modelId="{3A0C7B13-39E8-4053-AD76-35307C889EF0}" type="presParOf" srcId="{B2E346AB-76AE-432C-831D-500D669BBF0D}" destId="{9071C08E-AEF0-459A-BC70-CDC9D0A3DAE4}" srcOrd="0" destOrd="0" presId="urn:microsoft.com/office/officeart/2005/8/layout/hierarchy4"/>
    <dgm:cxn modelId="{B2CF0CBF-97E3-44BA-9303-518F088618D2}" type="presParOf" srcId="{9071C08E-AEF0-459A-BC70-CDC9D0A3DAE4}" destId="{A9672187-9753-40BD-9B6E-D7A9C5609065}" srcOrd="0" destOrd="0" presId="urn:microsoft.com/office/officeart/2005/8/layout/hierarchy4"/>
    <dgm:cxn modelId="{8BE58FA0-BCB7-46D1-877C-72A35569D8FD}" type="presParOf" srcId="{9071C08E-AEF0-459A-BC70-CDC9D0A3DAE4}" destId="{904B964B-496D-4AEA-B15C-6B68D2AF8C9D}" srcOrd="1" destOrd="0" presId="urn:microsoft.com/office/officeart/2005/8/layout/hierarchy4"/>
    <dgm:cxn modelId="{7384D6A4-E0C2-4AF9-913D-4E21BAFE99D1}" type="presParOf" srcId="{D2139BC8-B72C-4F40-B9EF-AEECCFA6D821}" destId="{3CA07B3C-2888-4701-A190-FBF6D17129CA}" srcOrd="1" destOrd="0" presId="urn:microsoft.com/office/officeart/2005/8/layout/hierarchy4"/>
    <dgm:cxn modelId="{38897B00-7292-42B3-B1DD-4D038E9021B2}" type="presParOf" srcId="{D2139BC8-B72C-4F40-B9EF-AEECCFA6D821}" destId="{2533A194-CFF1-4056-856F-2976B2478B3E}" srcOrd="2" destOrd="0" presId="urn:microsoft.com/office/officeart/2005/8/layout/hierarchy4"/>
    <dgm:cxn modelId="{5370605B-406E-44D1-ADBE-44BE185AAE3B}" type="presParOf" srcId="{2533A194-CFF1-4056-856F-2976B2478B3E}" destId="{07A16FD5-F26D-466B-8882-5DA5EDD6140E}" srcOrd="0" destOrd="0" presId="urn:microsoft.com/office/officeart/2005/8/layout/hierarchy4"/>
    <dgm:cxn modelId="{8E97C92E-3769-4466-9DC2-270A90C168C4}" type="presParOf" srcId="{2533A194-CFF1-4056-856F-2976B2478B3E}" destId="{3CE71E68-8BCF-41D0-B8BC-02251F26FA57}" srcOrd="1" destOrd="0" presId="urn:microsoft.com/office/officeart/2005/8/layout/hierarchy4"/>
    <dgm:cxn modelId="{4F2A2B38-204A-4A4E-9DC0-E249EB5814FF}" type="presParOf" srcId="{2533A194-CFF1-4056-856F-2976B2478B3E}" destId="{A47FD5A9-1FCB-49E3-9995-841ACCD07263}" srcOrd="2" destOrd="0" presId="urn:microsoft.com/office/officeart/2005/8/layout/hierarchy4"/>
    <dgm:cxn modelId="{18F22E70-AD52-4CDF-B373-F55671FE0649}" type="presParOf" srcId="{A47FD5A9-1FCB-49E3-9995-841ACCD07263}" destId="{F853E12F-FA6F-4B8F-A58B-24429D27E458}" srcOrd="0" destOrd="0" presId="urn:microsoft.com/office/officeart/2005/8/layout/hierarchy4"/>
    <dgm:cxn modelId="{4C89FACC-7848-482E-A0DF-50F251178996}" type="presParOf" srcId="{F853E12F-FA6F-4B8F-A58B-24429D27E458}" destId="{8A3B5F82-EC59-4361-BDB3-E83730C4A41E}" srcOrd="0" destOrd="0" presId="urn:microsoft.com/office/officeart/2005/8/layout/hierarchy4"/>
    <dgm:cxn modelId="{F25178CE-0667-45C0-8F3B-BFEC9CA6D2C3}" type="presParOf" srcId="{F853E12F-FA6F-4B8F-A58B-24429D27E458}" destId="{EB8A81B4-4F2F-4D87-95DB-FF729A6AC399}" srcOrd="1" destOrd="0" presId="urn:microsoft.com/office/officeart/2005/8/layout/hierarchy4"/>
    <dgm:cxn modelId="{09BE9473-18BF-4D88-92F0-9AA08CC83575}" type="presParOf" srcId="{D2139BC8-B72C-4F40-B9EF-AEECCFA6D821}" destId="{3927DBBC-1132-400B-9026-0475237A5A37}" srcOrd="3" destOrd="0" presId="urn:microsoft.com/office/officeart/2005/8/layout/hierarchy4"/>
    <dgm:cxn modelId="{C0E0927F-64E3-484D-A41D-C9411E4CD2A7}" type="presParOf" srcId="{D2139BC8-B72C-4F40-B9EF-AEECCFA6D821}" destId="{3E22B78C-4D0E-460E-87D0-4735C4A4AE9C}" srcOrd="4" destOrd="0" presId="urn:microsoft.com/office/officeart/2005/8/layout/hierarchy4"/>
    <dgm:cxn modelId="{A76A33BC-2DEB-40E8-85FE-EE6892317F61}" type="presParOf" srcId="{3E22B78C-4D0E-460E-87D0-4735C4A4AE9C}" destId="{DD9FAF55-9B6D-4A49-9FAB-AE3857977729}" srcOrd="0" destOrd="0" presId="urn:microsoft.com/office/officeart/2005/8/layout/hierarchy4"/>
    <dgm:cxn modelId="{846F058F-34DE-4653-89E0-0A873B270EB0}" type="presParOf" srcId="{3E22B78C-4D0E-460E-87D0-4735C4A4AE9C}" destId="{EC37DF6A-2B0B-4CAB-BBF1-16E11B26D4AF}" srcOrd="1" destOrd="0" presId="urn:microsoft.com/office/officeart/2005/8/layout/hierarchy4"/>
    <dgm:cxn modelId="{81F4058E-C9CE-47BE-9A26-461A98216D4E}" type="presParOf" srcId="{3E22B78C-4D0E-460E-87D0-4735C4A4AE9C}" destId="{0257A9FA-7180-4B4E-B775-32AF83749B48}" srcOrd="2" destOrd="0" presId="urn:microsoft.com/office/officeart/2005/8/layout/hierarchy4"/>
    <dgm:cxn modelId="{534CFADF-9BE2-454D-BAF5-5C5D6966DC17}" type="presParOf" srcId="{0257A9FA-7180-4B4E-B775-32AF83749B48}" destId="{85468836-D976-442B-A686-AC1080069B1A}" srcOrd="0" destOrd="0" presId="urn:microsoft.com/office/officeart/2005/8/layout/hierarchy4"/>
    <dgm:cxn modelId="{E48406AD-B8B3-4F1F-B82A-6678733BCF48}" type="presParOf" srcId="{85468836-D976-442B-A686-AC1080069B1A}" destId="{A101EDFF-82C0-46FA-89CA-C6C445B8F192}" srcOrd="0" destOrd="0" presId="urn:microsoft.com/office/officeart/2005/8/layout/hierarchy4"/>
    <dgm:cxn modelId="{35866755-9AD0-4269-A61A-982AADE64089}" type="presParOf" srcId="{85468836-D976-442B-A686-AC1080069B1A}" destId="{A89FB804-A271-476F-9005-4BF8FD56F9D3}" srcOrd="1" destOrd="0" presId="urn:microsoft.com/office/officeart/2005/8/layout/hierarchy4"/>
    <dgm:cxn modelId="{0566C7F4-5F8E-41BC-8651-408BAF474D13}" type="presParOf" srcId="{0257A9FA-7180-4B4E-B775-32AF83749B48}" destId="{E85D55EB-20F0-4A08-A5D4-BCC22E5D3E12}" srcOrd="1" destOrd="0" presId="urn:microsoft.com/office/officeart/2005/8/layout/hierarchy4"/>
    <dgm:cxn modelId="{9F4626A5-DAE4-4473-90A1-6D47DAF07941}" type="presParOf" srcId="{0257A9FA-7180-4B4E-B775-32AF83749B48}" destId="{58AE9CC5-7129-422F-A35B-62A6E6EF53BE}" srcOrd="2" destOrd="0" presId="urn:microsoft.com/office/officeart/2005/8/layout/hierarchy4"/>
    <dgm:cxn modelId="{C09C0818-21F0-49DE-AAEF-85DF5CD43AB9}" type="presParOf" srcId="{58AE9CC5-7129-422F-A35B-62A6E6EF53BE}" destId="{687935FD-2640-4C82-B09C-0F4C7216E006}" srcOrd="0" destOrd="0" presId="urn:microsoft.com/office/officeart/2005/8/layout/hierarchy4"/>
    <dgm:cxn modelId="{AEB520A4-FA97-45FD-829F-7A080527E471}" type="presParOf" srcId="{58AE9CC5-7129-422F-A35B-62A6E6EF53BE}" destId="{B266F110-61E3-45D9-8DFC-79669F69AD4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37BFAF-7974-48CA-B00D-F1EFB10FB5E2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97B9AEE-CFC6-4AA4-B108-FC7E5AE46579}">
      <dgm:prSet phldrT="[Texte]"/>
      <dgm:spPr/>
      <dgm:t>
        <a:bodyPr/>
        <a:lstStyle/>
        <a:p>
          <a:r>
            <a:rPr lang="fr-FR" dirty="0" smtClean="0"/>
            <a:t>Suggestion : aller au-delà de la définition</a:t>
          </a:r>
          <a:endParaRPr lang="fr-FR" dirty="0" smtClean="0"/>
        </a:p>
      </dgm:t>
    </dgm:pt>
    <dgm:pt modelId="{D09FE158-08AB-47D7-845D-2AE774196C3B}" type="parTrans" cxnId="{01DB0C59-F2C5-4CA6-AFA2-5DC2300AC4F6}">
      <dgm:prSet/>
      <dgm:spPr/>
      <dgm:t>
        <a:bodyPr/>
        <a:lstStyle/>
        <a:p>
          <a:endParaRPr lang="fr-FR"/>
        </a:p>
      </dgm:t>
    </dgm:pt>
    <dgm:pt modelId="{EC6F505A-2461-46A2-ADAB-75E9B6FC3E71}" type="sibTrans" cxnId="{01DB0C59-F2C5-4CA6-AFA2-5DC2300AC4F6}">
      <dgm:prSet/>
      <dgm:spPr/>
      <dgm:t>
        <a:bodyPr/>
        <a:lstStyle/>
        <a:p>
          <a:endParaRPr lang="fr-FR"/>
        </a:p>
      </dgm:t>
    </dgm:pt>
    <dgm:pt modelId="{A5FCFE81-6C2A-4111-B8C5-66147D0ECEB8}">
      <dgm:prSet phldrT="[Texte]"/>
      <dgm:spPr/>
      <dgm:t>
        <a:bodyPr/>
        <a:lstStyle/>
        <a:p>
          <a:r>
            <a:rPr lang="fr-FR" dirty="0" smtClean="0"/>
            <a:t>Interdisciplinarité</a:t>
          </a:r>
          <a:endParaRPr lang="fr-FR" dirty="0"/>
        </a:p>
      </dgm:t>
    </dgm:pt>
    <dgm:pt modelId="{736FACC0-641B-47D3-A8F8-3D97DBE45223}" type="parTrans" cxnId="{4CB5A0FC-FBA5-44D9-ADF0-EEBA1F6957B7}">
      <dgm:prSet/>
      <dgm:spPr/>
      <dgm:t>
        <a:bodyPr/>
        <a:lstStyle/>
        <a:p>
          <a:endParaRPr lang="fr-FR"/>
        </a:p>
      </dgm:t>
    </dgm:pt>
    <dgm:pt modelId="{4276ECC4-A871-4899-B530-080FF02C672A}" type="sibTrans" cxnId="{4CB5A0FC-FBA5-44D9-ADF0-EEBA1F6957B7}">
      <dgm:prSet/>
      <dgm:spPr/>
      <dgm:t>
        <a:bodyPr/>
        <a:lstStyle/>
        <a:p>
          <a:endParaRPr lang="fr-FR"/>
        </a:p>
      </dgm:t>
    </dgm:pt>
    <dgm:pt modelId="{2429B29B-C8FF-4F15-ADCF-8F7FE5649E19}">
      <dgm:prSet phldrT="[Texte]"/>
      <dgm:spPr/>
      <dgm:t>
        <a:bodyPr/>
        <a:lstStyle/>
        <a:p>
          <a:r>
            <a:rPr lang="fr-FR" dirty="0" smtClean="0"/>
            <a:t>Cognition située</a:t>
          </a:r>
          <a:endParaRPr lang="fr-FR" dirty="0"/>
        </a:p>
      </dgm:t>
    </dgm:pt>
    <dgm:pt modelId="{124F746A-AE8A-4F7A-B6CE-9EE5FD1C9FB0}" type="parTrans" cxnId="{C7E0B855-1C12-43F5-95F2-CC73176EA6F9}">
      <dgm:prSet/>
      <dgm:spPr/>
      <dgm:t>
        <a:bodyPr/>
        <a:lstStyle/>
        <a:p>
          <a:endParaRPr lang="fr-FR"/>
        </a:p>
      </dgm:t>
    </dgm:pt>
    <dgm:pt modelId="{A442FE7F-B765-4C57-921D-6CF8EFEB5F12}" type="sibTrans" cxnId="{C7E0B855-1C12-43F5-95F2-CC73176EA6F9}">
      <dgm:prSet/>
      <dgm:spPr/>
      <dgm:t>
        <a:bodyPr/>
        <a:lstStyle/>
        <a:p>
          <a:endParaRPr lang="fr-FR"/>
        </a:p>
      </dgm:t>
    </dgm:pt>
    <dgm:pt modelId="{7CBCBE10-16AE-4C70-900C-7C024CB6951A}">
      <dgm:prSet phldrT="[Texte]"/>
      <dgm:spPr/>
      <dgm:t>
        <a:bodyPr/>
        <a:lstStyle/>
        <a:p>
          <a:r>
            <a:rPr lang="fr-FR" smtClean="0"/>
            <a:t>Constructivisme</a:t>
          </a:r>
          <a:endParaRPr lang="fr-FR" dirty="0" smtClean="0"/>
        </a:p>
      </dgm:t>
    </dgm:pt>
    <dgm:pt modelId="{F97D6A83-7080-426C-90E7-5FFB2DC31603}" type="parTrans" cxnId="{40C5292F-620A-4CD1-8478-B77CC7EBA42C}">
      <dgm:prSet/>
      <dgm:spPr/>
      <dgm:t>
        <a:bodyPr/>
        <a:lstStyle/>
        <a:p>
          <a:endParaRPr lang="fr-FR"/>
        </a:p>
      </dgm:t>
    </dgm:pt>
    <dgm:pt modelId="{306B4343-7BF4-461A-AED9-5ACE8AA66611}" type="sibTrans" cxnId="{40C5292F-620A-4CD1-8478-B77CC7EBA42C}">
      <dgm:prSet/>
      <dgm:spPr/>
      <dgm:t>
        <a:bodyPr/>
        <a:lstStyle/>
        <a:p>
          <a:endParaRPr lang="fr-FR"/>
        </a:p>
      </dgm:t>
    </dgm:pt>
    <dgm:pt modelId="{17CCD302-2E0D-4A27-B5DF-8ED195EED060}" type="pres">
      <dgm:prSet presAssocID="{1937BFAF-7974-48CA-B00D-F1EFB10FB5E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91656E3-5AE9-44BA-B9F6-E9CA8448B7CB}" type="pres">
      <dgm:prSet presAssocID="{597B9AEE-CFC6-4AA4-B108-FC7E5AE46579}" presName="vertOne" presStyleCnt="0"/>
      <dgm:spPr/>
    </dgm:pt>
    <dgm:pt modelId="{4E42B5FC-EEB0-45DB-AA14-CEBB1F5351B9}" type="pres">
      <dgm:prSet presAssocID="{597B9AEE-CFC6-4AA4-B108-FC7E5AE4657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7E6A5F5-3B3E-4674-B537-9811258D64EE}" type="pres">
      <dgm:prSet presAssocID="{597B9AEE-CFC6-4AA4-B108-FC7E5AE46579}" presName="parTransOne" presStyleCnt="0"/>
      <dgm:spPr/>
    </dgm:pt>
    <dgm:pt modelId="{BF45BAF8-7164-40A8-91DC-108B4745E376}" type="pres">
      <dgm:prSet presAssocID="{597B9AEE-CFC6-4AA4-B108-FC7E5AE46579}" presName="horzOne" presStyleCnt="0"/>
      <dgm:spPr/>
    </dgm:pt>
    <dgm:pt modelId="{48A817AE-8D1D-42F4-A63C-8C9A05516C8C}" type="pres">
      <dgm:prSet presAssocID="{7CBCBE10-16AE-4C70-900C-7C024CB6951A}" presName="vertTwo" presStyleCnt="0"/>
      <dgm:spPr/>
    </dgm:pt>
    <dgm:pt modelId="{76A19B36-B68A-4456-8AD0-4AD4D4660B08}" type="pres">
      <dgm:prSet presAssocID="{7CBCBE10-16AE-4C70-900C-7C024CB6951A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CA243C6-B921-4905-9CA7-49579F40F638}" type="pres">
      <dgm:prSet presAssocID="{7CBCBE10-16AE-4C70-900C-7C024CB6951A}" presName="horzTwo" presStyleCnt="0"/>
      <dgm:spPr/>
    </dgm:pt>
    <dgm:pt modelId="{78C08E4B-C69C-4F35-BFA9-3CB5A501432F}" type="pres">
      <dgm:prSet presAssocID="{306B4343-7BF4-461A-AED9-5ACE8AA66611}" presName="sibSpaceTwo" presStyleCnt="0"/>
      <dgm:spPr/>
    </dgm:pt>
    <dgm:pt modelId="{0CDB30D0-02AB-455D-90EE-553EAAB4E294}" type="pres">
      <dgm:prSet presAssocID="{A5FCFE81-6C2A-4111-B8C5-66147D0ECEB8}" presName="vertTwo" presStyleCnt="0"/>
      <dgm:spPr/>
    </dgm:pt>
    <dgm:pt modelId="{CD3A7B3F-37E7-484C-A6C4-746A3F0B7295}" type="pres">
      <dgm:prSet presAssocID="{A5FCFE81-6C2A-4111-B8C5-66147D0ECEB8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A541591-EC8A-4445-8717-030B7D7C9C16}" type="pres">
      <dgm:prSet presAssocID="{A5FCFE81-6C2A-4111-B8C5-66147D0ECEB8}" presName="horzTwo" presStyleCnt="0"/>
      <dgm:spPr/>
    </dgm:pt>
    <dgm:pt modelId="{923DEA5D-621D-41A9-8968-A238B41697F1}" type="pres">
      <dgm:prSet presAssocID="{4276ECC4-A871-4899-B530-080FF02C672A}" presName="sibSpaceTwo" presStyleCnt="0"/>
      <dgm:spPr/>
    </dgm:pt>
    <dgm:pt modelId="{83A629DD-1F14-43D0-8611-DB7271C6D293}" type="pres">
      <dgm:prSet presAssocID="{2429B29B-C8FF-4F15-ADCF-8F7FE5649E19}" presName="vertTwo" presStyleCnt="0"/>
      <dgm:spPr/>
    </dgm:pt>
    <dgm:pt modelId="{349CE024-9563-433B-B1CF-9DF475FC881E}" type="pres">
      <dgm:prSet presAssocID="{2429B29B-C8FF-4F15-ADCF-8F7FE5649E19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D190FAF-6A94-4FD2-9902-F13269E410EC}" type="pres">
      <dgm:prSet presAssocID="{2429B29B-C8FF-4F15-ADCF-8F7FE5649E19}" presName="horzTwo" presStyleCnt="0"/>
      <dgm:spPr/>
    </dgm:pt>
  </dgm:ptLst>
  <dgm:cxnLst>
    <dgm:cxn modelId="{35BAD1A0-FB22-47C5-80C3-2D3AFBFC3BF8}" type="presOf" srcId="{1937BFAF-7974-48CA-B00D-F1EFB10FB5E2}" destId="{17CCD302-2E0D-4A27-B5DF-8ED195EED060}" srcOrd="0" destOrd="0" presId="urn:microsoft.com/office/officeart/2005/8/layout/hierarchy4"/>
    <dgm:cxn modelId="{01DB0C59-F2C5-4CA6-AFA2-5DC2300AC4F6}" srcId="{1937BFAF-7974-48CA-B00D-F1EFB10FB5E2}" destId="{597B9AEE-CFC6-4AA4-B108-FC7E5AE46579}" srcOrd="0" destOrd="0" parTransId="{D09FE158-08AB-47D7-845D-2AE774196C3B}" sibTransId="{EC6F505A-2461-46A2-ADAB-75E9B6FC3E71}"/>
    <dgm:cxn modelId="{9E26E1A1-8757-418E-8346-DD5C67E75AB0}" type="presOf" srcId="{597B9AEE-CFC6-4AA4-B108-FC7E5AE46579}" destId="{4E42B5FC-EEB0-45DB-AA14-CEBB1F5351B9}" srcOrd="0" destOrd="0" presId="urn:microsoft.com/office/officeart/2005/8/layout/hierarchy4"/>
    <dgm:cxn modelId="{40C5292F-620A-4CD1-8478-B77CC7EBA42C}" srcId="{597B9AEE-CFC6-4AA4-B108-FC7E5AE46579}" destId="{7CBCBE10-16AE-4C70-900C-7C024CB6951A}" srcOrd="0" destOrd="0" parTransId="{F97D6A83-7080-426C-90E7-5FFB2DC31603}" sibTransId="{306B4343-7BF4-461A-AED9-5ACE8AA66611}"/>
    <dgm:cxn modelId="{4CB5A0FC-FBA5-44D9-ADF0-EEBA1F6957B7}" srcId="{597B9AEE-CFC6-4AA4-B108-FC7E5AE46579}" destId="{A5FCFE81-6C2A-4111-B8C5-66147D0ECEB8}" srcOrd="1" destOrd="0" parTransId="{736FACC0-641B-47D3-A8F8-3D97DBE45223}" sibTransId="{4276ECC4-A871-4899-B530-080FF02C672A}"/>
    <dgm:cxn modelId="{C7E0B855-1C12-43F5-95F2-CC73176EA6F9}" srcId="{597B9AEE-CFC6-4AA4-B108-FC7E5AE46579}" destId="{2429B29B-C8FF-4F15-ADCF-8F7FE5649E19}" srcOrd="2" destOrd="0" parTransId="{124F746A-AE8A-4F7A-B6CE-9EE5FD1C9FB0}" sibTransId="{A442FE7F-B765-4C57-921D-6CF8EFEB5F12}"/>
    <dgm:cxn modelId="{938913F4-3DBD-4A17-AC58-4C5300203825}" type="presOf" srcId="{A5FCFE81-6C2A-4111-B8C5-66147D0ECEB8}" destId="{CD3A7B3F-37E7-484C-A6C4-746A3F0B7295}" srcOrd="0" destOrd="0" presId="urn:microsoft.com/office/officeart/2005/8/layout/hierarchy4"/>
    <dgm:cxn modelId="{20209691-2FD8-49EB-A32A-D38F04DC5D4D}" type="presOf" srcId="{2429B29B-C8FF-4F15-ADCF-8F7FE5649E19}" destId="{349CE024-9563-433B-B1CF-9DF475FC881E}" srcOrd="0" destOrd="0" presId="urn:microsoft.com/office/officeart/2005/8/layout/hierarchy4"/>
    <dgm:cxn modelId="{A70B4DA2-187F-46C2-B7AA-C8D442477BFC}" type="presOf" srcId="{7CBCBE10-16AE-4C70-900C-7C024CB6951A}" destId="{76A19B36-B68A-4456-8AD0-4AD4D4660B08}" srcOrd="0" destOrd="0" presId="urn:microsoft.com/office/officeart/2005/8/layout/hierarchy4"/>
    <dgm:cxn modelId="{16478FBC-F513-4B92-B9BF-1177FC8C2F39}" type="presParOf" srcId="{17CCD302-2E0D-4A27-B5DF-8ED195EED060}" destId="{991656E3-5AE9-44BA-B9F6-E9CA8448B7CB}" srcOrd="0" destOrd="0" presId="urn:microsoft.com/office/officeart/2005/8/layout/hierarchy4"/>
    <dgm:cxn modelId="{9D6F4C93-A2CE-4213-A61F-D0B08E981A3A}" type="presParOf" srcId="{991656E3-5AE9-44BA-B9F6-E9CA8448B7CB}" destId="{4E42B5FC-EEB0-45DB-AA14-CEBB1F5351B9}" srcOrd="0" destOrd="0" presId="urn:microsoft.com/office/officeart/2005/8/layout/hierarchy4"/>
    <dgm:cxn modelId="{EB2AA6F1-6357-4C8F-9260-1AF94873DCB4}" type="presParOf" srcId="{991656E3-5AE9-44BA-B9F6-E9CA8448B7CB}" destId="{D7E6A5F5-3B3E-4674-B537-9811258D64EE}" srcOrd="1" destOrd="0" presId="urn:microsoft.com/office/officeart/2005/8/layout/hierarchy4"/>
    <dgm:cxn modelId="{FF9953C1-FF55-408C-94E2-8C92D1423ACD}" type="presParOf" srcId="{991656E3-5AE9-44BA-B9F6-E9CA8448B7CB}" destId="{BF45BAF8-7164-40A8-91DC-108B4745E376}" srcOrd="2" destOrd="0" presId="urn:microsoft.com/office/officeart/2005/8/layout/hierarchy4"/>
    <dgm:cxn modelId="{E43B0392-F58B-46B0-8CD9-B46E211A0676}" type="presParOf" srcId="{BF45BAF8-7164-40A8-91DC-108B4745E376}" destId="{48A817AE-8D1D-42F4-A63C-8C9A05516C8C}" srcOrd="0" destOrd="0" presId="urn:microsoft.com/office/officeart/2005/8/layout/hierarchy4"/>
    <dgm:cxn modelId="{6FB611AE-1FD1-41F0-8546-8A9FAD4F152A}" type="presParOf" srcId="{48A817AE-8D1D-42F4-A63C-8C9A05516C8C}" destId="{76A19B36-B68A-4456-8AD0-4AD4D4660B08}" srcOrd="0" destOrd="0" presId="urn:microsoft.com/office/officeart/2005/8/layout/hierarchy4"/>
    <dgm:cxn modelId="{B05040C7-8E46-4F6F-850C-7F257CE20092}" type="presParOf" srcId="{48A817AE-8D1D-42F4-A63C-8C9A05516C8C}" destId="{7CA243C6-B921-4905-9CA7-49579F40F638}" srcOrd="1" destOrd="0" presId="urn:microsoft.com/office/officeart/2005/8/layout/hierarchy4"/>
    <dgm:cxn modelId="{05B444FD-0E25-49F2-B280-7889B3F0E909}" type="presParOf" srcId="{BF45BAF8-7164-40A8-91DC-108B4745E376}" destId="{78C08E4B-C69C-4F35-BFA9-3CB5A501432F}" srcOrd="1" destOrd="0" presId="urn:microsoft.com/office/officeart/2005/8/layout/hierarchy4"/>
    <dgm:cxn modelId="{CB9E5D85-5FB6-440A-BD42-905569C4CE1B}" type="presParOf" srcId="{BF45BAF8-7164-40A8-91DC-108B4745E376}" destId="{0CDB30D0-02AB-455D-90EE-553EAAB4E294}" srcOrd="2" destOrd="0" presId="urn:microsoft.com/office/officeart/2005/8/layout/hierarchy4"/>
    <dgm:cxn modelId="{6EE3D203-0C7F-44E7-A939-4DA8A89F6661}" type="presParOf" srcId="{0CDB30D0-02AB-455D-90EE-553EAAB4E294}" destId="{CD3A7B3F-37E7-484C-A6C4-746A3F0B7295}" srcOrd="0" destOrd="0" presId="urn:microsoft.com/office/officeart/2005/8/layout/hierarchy4"/>
    <dgm:cxn modelId="{2CF3FE28-1001-4BA3-A288-28985234B9DB}" type="presParOf" srcId="{0CDB30D0-02AB-455D-90EE-553EAAB4E294}" destId="{1A541591-EC8A-4445-8717-030B7D7C9C16}" srcOrd="1" destOrd="0" presId="urn:microsoft.com/office/officeart/2005/8/layout/hierarchy4"/>
    <dgm:cxn modelId="{C0448654-D0D6-4727-9F48-856850DF29D2}" type="presParOf" srcId="{BF45BAF8-7164-40A8-91DC-108B4745E376}" destId="{923DEA5D-621D-41A9-8968-A238B41697F1}" srcOrd="3" destOrd="0" presId="urn:microsoft.com/office/officeart/2005/8/layout/hierarchy4"/>
    <dgm:cxn modelId="{ACBD66FC-6C7F-44AD-96D8-07AD72722F00}" type="presParOf" srcId="{BF45BAF8-7164-40A8-91DC-108B4745E376}" destId="{83A629DD-1F14-43D0-8611-DB7271C6D293}" srcOrd="4" destOrd="0" presId="urn:microsoft.com/office/officeart/2005/8/layout/hierarchy4"/>
    <dgm:cxn modelId="{133E77EB-387F-41EE-BB77-80CFB1885572}" type="presParOf" srcId="{83A629DD-1F14-43D0-8611-DB7271C6D293}" destId="{349CE024-9563-433B-B1CF-9DF475FC881E}" srcOrd="0" destOrd="0" presId="urn:microsoft.com/office/officeart/2005/8/layout/hierarchy4"/>
    <dgm:cxn modelId="{97FE0FB5-DE2B-48B0-93AB-CE071BD37622}" type="presParOf" srcId="{83A629DD-1F14-43D0-8611-DB7271C6D293}" destId="{2D190FAF-6A94-4FD2-9902-F13269E410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Évaluation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 custT="1"/>
      <dgm:spPr/>
      <dgm:t>
        <a:bodyPr/>
        <a:lstStyle/>
        <a:p>
          <a:r>
            <a:rPr lang="fr-FR" sz="2600" dirty="0" smtClean="0"/>
            <a:t>Mesurer</a:t>
          </a:r>
          <a:endParaRPr lang="fr-FR" sz="2600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 custT="1"/>
      <dgm:spPr/>
      <dgm:t>
        <a:bodyPr/>
        <a:lstStyle/>
        <a:p>
          <a:r>
            <a:rPr lang="fr-FR" sz="2600" dirty="0" smtClean="0"/>
            <a:t>Juger</a:t>
          </a:r>
          <a:endParaRPr lang="fr-FR" sz="2600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 custT="1"/>
      <dgm:spPr/>
      <dgm:t>
        <a:bodyPr/>
        <a:lstStyle/>
        <a:p>
          <a:r>
            <a:rPr lang="fr-FR" sz="2600" dirty="0" smtClean="0"/>
            <a:t>Décider</a:t>
          </a:r>
          <a:endParaRPr lang="fr-FR" sz="2600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>
        <dgm:presLayoutVars>
          <dgm:chPref val="3"/>
        </dgm:presLayoutVars>
      </dgm:prSet>
      <dgm:spPr/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>
        <dgm:presLayoutVars>
          <dgm:chPref val="3"/>
        </dgm:presLayoutVars>
      </dgm:prSet>
      <dgm:spPr/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6E5F4B-E975-4141-9EF8-0916E800AD8C}" type="doc">
      <dgm:prSet loTypeId="urn:microsoft.com/office/officeart/2005/8/layout/hierarchy4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09004316-86AB-4DC5-B1AE-8AB53AF75D2C}">
      <dgm:prSet phldrT="[Texte]"/>
      <dgm:spPr/>
      <dgm:t>
        <a:bodyPr/>
        <a:lstStyle/>
        <a:p>
          <a:r>
            <a:rPr lang="fr-FR" dirty="0" smtClean="0"/>
            <a:t>Compétence </a:t>
          </a:r>
          <a:endParaRPr lang="fr-FR" dirty="0"/>
        </a:p>
      </dgm:t>
    </dgm:pt>
    <dgm:pt modelId="{819C4F50-826A-488D-BA9C-6C97D4E821A3}" type="parTrans" cxnId="{C5365470-19D5-4F93-8EBA-1ED09E07E303}">
      <dgm:prSet/>
      <dgm:spPr/>
      <dgm:t>
        <a:bodyPr/>
        <a:lstStyle/>
        <a:p>
          <a:endParaRPr lang="fr-FR"/>
        </a:p>
      </dgm:t>
    </dgm:pt>
    <dgm:pt modelId="{A9445CE2-7583-4273-B09B-EC858BF08A57}" type="sibTrans" cxnId="{C5365470-19D5-4F93-8EBA-1ED09E07E303}">
      <dgm:prSet/>
      <dgm:spPr/>
      <dgm:t>
        <a:bodyPr/>
        <a:lstStyle/>
        <a:p>
          <a:endParaRPr lang="fr-FR"/>
        </a:p>
      </dgm:t>
    </dgm:pt>
    <dgm:pt modelId="{19707F21-C04C-477E-A38C-11D9F49CED49}">
      <dgm:prSet phldrT="[Texte]"/>
      <dgm:spPr/>
      <dgm:t>
        <a:bodyPr/>
        <a:lstStyle/>
        <a:p>
          <a:r>
            <a:rPr lang="fr-FR" dirty="0" smtClean="0"/>
            <a:t>Savoir-agir</a:t>
          </a:r>
          <a:endParaRPr lang="fr-FR" dirty="0"/>
        </a:p>
      </dgm:t>
    </dgm:pt>
    <dgm:pt modelId="{8CA0A7C0-FADA-426F-9F75-ABB0226F6CE1}" type="parTrans" cxnId="{774C9870-CE11-4535-AAE3-CCB1551585C3}">
      <dgm:prSet/>
      <dgm:spPr/>
      <dgm:t>
        <a:bodyPr/>
        <a:lstStyle/>
        <a:p>
          <a:endParaRPr lang="fr-FR"/>
        </a:p>
      </dgm:t>
    </dgm:pt>
    <dgm:pt modelId="{D283E6F3-690B-4BF4-A561-7F5EA506D529}" type="sibTrans" cxnId="{774C9870-CE11-4535-AAE3-CCB1551585C3}">
      <dgm:prSet/>
      <dgm:spPr/>
      <dgm:t>
        <a:bodyPr/>
        <a:lstStyle/>
        <a:p>
          <a:endParaRPr lang="fr-FR"/>
        </a:p>
      </dgm:t>
    </dgm:pt>
    <dgm:pt modelId="{DF7CFD5F-B6D5-4EFF-A56B-978016609996}">
      <dgm:prSet phldrT="[Texte]"/>
      <dgm:spPr/>
      <dgm:t>
        <a:bodyPr/>
        <a:lstStyle/>
        <a:p>
          <a:r>
            <a:rPr lang="fr-FR" dirty="0" smtClean="0"/>
            <a:t>Ressources</a:t>
          </a:r>
          <a:endParaRPr lang="fr-FR" dirty="0"/>
        </a:p>
      </dgm:t>
    </dgm:pt>
    <dgm:pt modelId="{7206C8C3-59C4-424E-9FB2-3506F61BEA1B}" type="parTrans" cxnId="{E9DBCD6F-7529-4690-9C7E-41C85D7FF150}">
      <dgm:prSet/>
      <dgm:spPr/>
      <dgm:t>
        <a:bodyPr/>
        <a:lstStyle/>
        <a:p>
          <a:endParaRPr lang="fr-FR"/>
        </a:p>
      </dgm:t>
    </dgm:pt>
    <dgm:pt modelId="{4CA8BB30-4BB3-44FB-8DFA-08D184B41467}" type="sibTrans" cxnId="{E9DBCD6F-7529-4690-9C7E-41C85D7FF150}">
      <dgm:prSet/>
      <dgm:spPr/>
      <dgm:t>
        <a:bodyPr/>
        <a:lstStyle/>
        <a:p>
          <a:endParaRPr lang="fr-FR"/>
        </a:p>
      </dgm:t>
    </dgm:pt>
    <dgm:pt modelId="{32EA94E9-CDCC-42CC-94DE-CA27483E9F25}">
      <dgm:prSet phldrT="[Texte]"/>
      <dgm:spPr/>
      <dgm:t>
        <a:bodyPr/>
        <a:lstStyle/>
        <a:p>
          <a:r>
            <a:rPr lang="fr-FR" dirty="0" smtClean="0"/>
            <a:t>Situations</a:t>
          </a:r>
          <a:endParaRPr lang="fr-FR" dirty="0"/>
        </a:p>
      </dgm:t>
    </dgm:pt>
    <dgm:pt modelId="{D54ED67B-AF2C-402E-936A-BA236E70CEC7}" type="parTrans" cxnId="{F2E4386B-5D7A-41A1-A5C1-9214F3E8E000}">
      <dgm:prSet/>
      <dgm:spPr/>
      <dgm:t>
        <a:bodyPr/>
        <a:lstStyle/>
        <a:p>
          <a:endParaRPr lang="fr-FR"/>
        </a:p>
      </dgm:t>
    </dgm:pt>
    <dgm:pt modelId="{02B5A87D-2B97-45EC-BAA6-F53D239434B3}" type="sibTrans" cxnId="{F2E4386B-5D7A-41A1-A5C1-9214F3E8E000}">
      <dgm:prSet/>
      <dgm:spPr/>
      <dgm:t>
        <a:bodyPr/>
        <a:lstStyle/>
        <a:p>
          <a:endParaRPr lang="fr-FR"/>
        </a:p>
      </dgm:t>
    </dgm:pt>
    <dgm:pt modelId="{E6F4EF4E-FFFC-40FE-8C77-9AC04A57B86E}" type="pres">
      <dgm:prSet presAssocID="{876E5F4B-E975-4141-9EF8-0916E800AD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14235-FFF5-4884-9A6B-E94EC1DD5990}" type="pres">
      <dgm:prSet presAssocID="{09004316-86AB-4DC5-B1AE-8AB53AF75D2C}" presName="vertOne" presStyleCnt="0"/>
      <dgm:spPr/>
    </dgm:pt>
    <dgm:pt modelId="{37C95076-8739-4C3D-86BF-9285277635CD}" type="pres">
      <dgm:prSet presAssocID="{09004316-86AB-4DC5-B1AE-8AB53AF75D2C}" presName="txOne" presStyleLbl="node0" presStyleIdx="0" presStyleCnt="1" custLinFactY="-23592" custLinFactNeighborX="88066" custLinFactNeighborY="-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BA32AFC-ED86-42B1-A460-B751D9A2906E}" type="pres">
      <dgm:prSet presAssocID="{09004316-86AB-4DC5-B1AE-8AB53AF75D2C}" presName="parTransOne" presStyleCnt="0"/>
      <dgm:spPr/>
    </dgm:pt>
    <dgm:pt modelId="{29B4E571-4A9C-423C-BFF3-A4B07620057C}" type="pres">
      <dgm:prSet presAssocID="{09004316-86AB-4DC5-B1AE-8AB53AF75D2C}" presName="horzOne" presStyleCnt="0"/>
      <dgm:spPr/>
    </dgm:pt>
    <dgm:pt modelId="{024FA674-C3C4-453E-9796-708B28C59882}" type="pres">
      <dgm:prSet presAssocID="{19707F21-C04C-477E-A38C-11D9F49CED49}" presName="vertTwo" presStyleCnt="0"/>
      <dgm:spPr/>
    </dgm:pt>
    <dgm:pt modelId="{7B82967E-0EB1-4095-9491-4B982D0DE539}" type="pres">
      <dgm:prSet presAssocID="{19707F21-C04C-477E-A38C-11D9F49CED49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F6ABE9D-981C-412D-9260-908A6CE04334}" type="pres">
      <dgm:prSet presAssocID="{19707F21-C04C-477E-A38C-11D9F49CED49}" presName="horzTwo" presStyleCnt="0"/>
      <dgm:spPr/>
    </dgm:pt>
    <dgm:pt modelId="{386A776E-9E1D-48C7-9F54-5416FD7BE652}" type="pres">
      <dgm:prSet presAssocID="{D283E6F3-690B-4BF4-A561-7F5EA506D529}" presName="sibSpaceTwo" presStyleCnt="0"/>
      <dgm:spPr/>
    </dgm:pt>
    <dgm:pt modelId="{CBC83DDD-C8E3-46EE-AAD4-AB28B2FEAABB}" type="pres">
      <dgm:prSet presAssocID="{DF7CFD5F-B6D5-4EFF-A56B-978016609996}" presName="vertTwo" presStyleCnt="0"/>
      <dgm:spPr/>
    </dgm:pt>
    <dgm:pt modelId="{A22DD1C5-53C6-4524-920D-E9DB57135D42}" type="pres">
      <dgm:prSet presAssocID="{DF7CFD5F-B6D5-4EFF-A56B-978016609996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0AA832-9BE2-4C41-A9C2-41CA8EFAC833}" type="pres">
      <dgm:prSet presAssocID="{DF7CFD5F-B6D5-4EFF-A56B-978016609996}" presName="horzTwo" presStyleCnt="0"/>
      <dgm:spPr/>
    </dgm:pt>
    <dgm:pt modelId="{8DA50BFE-F277-4E46-8D17-1C8FF1E8B4F5}" type="pres">
      <dgm:prSet presAssocID="{4CA8BB30-4BB3-44FB-8DFA-08D184B41467}" presName="sibSpaceTwo" presStyleCnt="0"/>
      <dgm:spPr/>
    </dgm:pt>
    <dgm:pt modelId="{56308449-CA56-41DC-98EC-FF20C809E97B}" type="pres">
      <dgm:prSet presAssocID="{32EA94E9-CDCC-42CC-94DE-CA27483E9F25}" presName="vertTwo" presStyleCnt="0"/>
      <dgm:spPr/>
    </dgm:pt>
    <dgm:pt modelId="{5073044D-89E1-42D8-A112-1DBB8ECB14A8}" type="pres">
      <dgm:prSet presAssocID="{32EA94E9-CDCC-42CC-94DE-CA27483E9F25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14AA15D-5C1C-4678-AB23-A44977122284}" type="pres">
      <dgm:prSet presAssocID="{32EA94E9-CDCC-42CC-94DE-CA27483E9F25}" presName="horzTwo" presStyleCnt="0"/>
      <dgm:spPr/>
    </dgm:pt>
  </dgm:ptLst>
  <dgm:cxnLst>
    <dgm:cxn modelId="{F2E4386B-5D7A-41A1-A5C1-9214F3E8E000}" srcId="{09004316-86AB-4DC5-B1AE-8AB53AF75D2C}" destId="{32EA94E9-CDCC-42CC-94DE-CA27483E9F25}" srcOrd="2" destOrd="0" parTransId="{D54ED67B-AF2C-402E-936A-BA236E70CEC7}" sibTransId="{02B5A87D-2B97-45EC-BAA6-F53D239434B3}"/>
    <dgm:cxn modelId="{E9DBCD6F-7529-4690-9C7E-41C85D7FF150}" srcId="{09004316-86AB-4DC5-B1AE-8AB53AF75D2C}" destId="{DF7CFD5F-B6D5-4EFF-A56B-978016609996}" srcOrd="1" destOrd="0" parTransId="{7206C8C3-59C4-424E-9FB2-3506F61BEA1B}" sibTransId="{4CA8BB30-4BB3-44FB-8DFA-08D184B41467}"/>
    <dgm:cxn modelId="{C5365470-19D5-4F93-8EBA-1ED09E07E303}" srcId="{876E5F4B-E975-4141-9EF8-0916E800AD8C}" destId="{09004316-86AB-4DC5-B1AE-8AB53AF75D2C}" srcOrd="0" destOrd="0" parTransId="{819C4F50-826A-488D-BA9C-6C97D4E821A3}" sibTransId="{A9445CE2-7583-4273-B09B-EC858BF08A57}"/>
    <dgm:cxn modelId="{B65075AB-1847-48B9-8A2B-507B79BB5B96}" type="presOf" srcId="{DF7CFD5F-B6D5-4EFF-A56B-978016609996}" destId="{A22DD1C5-53C6-4524-920D-E9DB57135D42}" srcOrd="0" destOrd="0" presId="urn:microsoft.com/office/officeart/2005/8/layout/hierarchy4"/>
    <dgm:cxn modelId="{FD9F9BCB-1678-4C7D-8238-D7325C75F5E2}" type="presOf" srcId="{876E5F4B-E975-4141-9EF8-0916E800AD8C}" destId="{E6F4EF4E-FFFC-40FE-8C77-9AC04A57B86E}" srcOrd="0" destOrd="0" presId="urn:microsoft.com/office/officeart/2005/8/layout/hierarchy4"/>
    <dgm:cxn modelId="{4762C3EE-6CAE-4DFF-A514-F06805062C50}" type="presOf" srcId="{32EA94E9-CDCC-42CC-94DE-CA27483E9F25}" destId="{5073044D-89E1-42D8-A112-1DBB8ECB14A8}" srcOrd="0" destOrd="0" presId="urn:microsoft.com/office/officeart/2005/8/layout/hierarchy4"/>
    <dgm:cxn modelId="{774C9870-CE11-4535-AAE3-CCB1551585C3}" srcId="{09004316-86AB-4DC5-B1AE-8AB53AF75D2C}" destId="{19707F21-C04C-477E-A38C-11D9F49CED49}" srcOrd="0" destOrd="0" parTransId="{8CA0A7C0-FADA-426F-9F75-ABB0226F6CE1}" sibTransId="{D283E6F3-690B-4BF4-A561-7F5EA506D529}"/>
    <dgm:cxn modelId="{80452C88-BBE1-4D91-91DD-282EBFA9AF33}" type="presOf" srcId="{09004316-86AB-4DC5-B1AE-8AB53AF75D2C}" destId="{37C95076-8739-4C3D-86BF-9285277635CD}" srcOrd="0" destOrd="0" presId="urn:microsoft.com/office/officeart/2005/8/layout/hierarchy4"/>
    <dgm:cxn modelId="{6809D6B6-A66C-4877-9C82-BE918E5B349D}" type="presOf" srcId="{19707F21-C04C-477E-A38C-11D9F49CED49}" destId="{7B82967E-0EB1-4095-9491-4B982D0DE539}" srcOrd="0" destOrd="0" presId="urn:microsoft.com/office/officeart/2005/8/layout/hierarchy4"/>
    <dgm:cxn modelId="{FB3C46AD-F098-451B-9FB5-189FC6AE2BB6}" type="presParOf" srcId="{E6F4EF4E-FFFC-40FE-8C77-9AC04A57B86E}" destId="{08214235-FFF5-4884-9A6B-E94EC1DD5990}" srcOrd="0" destOrd="0" presId="urn:microsoft.com/office/officeart/2005/8/layout/hierarchy4"/>
    <dgm:cxn modelId="{66AFA483-97EB-4914-A58E-682544D9CFAD}" type="presParOf" srcId="{08214235-FFF5-4884-9A6B-E94EC1DD5990}" destId="{37C95076-8739-4C3D-86BF-9285277635CD}" srcOrd="0" destOrd="0" presId="urn:microsoft.com/office/officeart/2005/8/layout/hierarchy4"/>
    <dgm:cxn modelId="{DA59B372-EC3C-43AB-AB33-75E33ED18ED0}" type="presParOf" srcId="{08214235-FFF5-4884-9A6B-E94EC1DD5990}" destId="{1BA32AFC-ED86-42B1-A460-B751D9A2906E}" srcOrd="1" destOrd="0" presId="urn:microsoft.com/office/officeart/2005/8/layout/hierarchy4"/>
    <dgm:cxn modelId="{77187D00-0399-482A-ADA8-D594489F9F3C}" type="presParOf" srcId="{08214235-FFF5-4884-9A6B-E94EC1DD5990}" destId="{29B4E571-4A9C-423C-BFF3-A4B07620057C}" srcOrd="2" destOrd="0" presId="urn:microsoft.com/office/officeart/2005/8/layout/hierarchy4"/>
    <dgm:cxn modelId="{8479D8D7-8407-4E3C-80B8-1BECD432DE51}" type="presParOf" srcId="{29B4E571-4A9C-423C-BFF3-A4B07620057C}" destId="{024FA674-C3C4-453E-9796-708B28C59882}" srcOrd="0" destOrd="0" presId="urn:microsoft.com/office/officeart/2005/8/layout/hierarchy4"/>
    <dgm:cxn modelId="{C0996631-D2B7-460B-9149-045A46A061AD}" type="presParOf" srcId="{024FA674-C3C4-453E-9796-708B28C59882}" destId="{7B82967E-0EB1-4095-9491-4B982D0DE539}" srcOrd="0" destOrd="0" presId="urn:microsoft.com/office/officeart/2005/8/layout/hierarchy4"/>
    <dgm:cxn modelId="{28856CA1-7270-43E2-BE4C-339BBC293C2C}" type="presParOf" srcId="{024FA674-C3C4-453E-9796-708B28C59882}" destId="{0F6ABE9D-981C-412D-9260-908A6CE04334}" srcOrd="1" destOrd="0" presId="urn:microsoft.com/office/officeart/2005/8/layout/hierarchy4"/>
    <dgm:cxn modelId="{807EB4C9-5DB4-4492-B57F-14B5431000EF}" type="presParOf" srcId="{29B4E571-4A9C-423C-BFF3-A4B07620057C}" destId="{386A776E-9E1D-48C7-9F54-5416FD7BE652}" srcOrd="1" destOrd="0" presId="urn:microsoft.com/office/officeart/2005/8/layout/hierarchy4"/>
    <dgm:cxn modelId="{C159E875-2506-4980-934E-DDDF83CB5BB2}" type="presParOf" srcId="{29B4E571-4A9C-423C-BFF3-A4B07620057C}" destId="{CBC83DDD-C8E3-46EE-AAD4-AB28B2FEAABB}" srcOrd="2" destOrd="0" presId="urn:microsoft.com/office/officeart/2005/8/layout/hierarchy4"/>
    <dgm:cxn modelId="{11964501-61F6-4C53-9645-F7FF8F285A2A}" type="presParOf" srcId="{CBC83DDD-C8E3-46EE-AAD4-AB28B2FEAABB}" destId="{A22DD1C5-53C6-4524-920D-E9DB57135D42}" srcOrd="0" destOrd="0" presId="urn:microsoft.com/office/officeart/2005/8/layout/hierarchy4"/>
    <dgm:cxn modelId="{1774D40B-AC65-4A42-AF85-7F3860E6F256}" type="presParOf" srcId="{CBC83DDD-C8E3-46EE-AAD4-AB28B2FEAABB}" destId="{F70AA832-9BE2-4C41-A9C2-41CA8EFAC833}" srcOrd="1" destOrd="0" presId="urn:microsoft.com/office/officeart/2005/8/layout/hierarchy4"/>
    <dgm:cxn modelId="{771AD8A8-B97A-445B-A7B0-5FD05E230111}" type="presParOf" srcId="{29B4E571-4A9C-423C-BFF3-A4B07620057C}" destId="{8DA50BFE-F277-4E46-8D17-1C8FF1E8B4F5}" srcOrd="3" destOrd="0" presId="urn:microsoft.com/office/officeart/2005/8/layout/hierarchy4"/>
    <dgm:cxn modelId="{7EED087C-8AFF-4B5D-B820-977156490231}" type="presParOf" srcId="{29B4E571-4A9C-423C-BFF3-A4B07620057C}" destId="{56308449-CA56-41DC-98EC-FF20C809E97B}" srcOrd="4" destOrd="0" presId="urn:microsoft.com/office/officeart/2005/8/layout/hierarchy4"/>
    <dgm:cxn modelId="{2D3E4341-0A44-4943-989D-11D41CD1A6EB}" type="presParOf" srcId="{56308449-CA56-41DC-98EC-FF20C809E97B}" destId="{5073044D-89E1-42D8-A112-1DBB8ECB14A8}" srcOrd="0" destOrd="0" presId="urn:microsoft.com/office/officeart/2005/8/layout/hierarchy4"/>
    <dgm:cxn modelId="{3784943F-2318-4E60-A8A0-E8AADAF9CBA7}" type="presParOf" srcId="{56308449-CA56-41DC-98EC-FF20C809E97B}" destId="{B14AA15D-5C1C-4678-AB23-A4497712228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DB990D-7C25-40C7-A11B-722B7C560194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DF14DA5-5239-40B5-8B3F-6848F40A7E0A}">
      <dgm:prSet phldrT="[Texte]"/>
      <dgm:spPr/>
      <dgm:t>
        <a:bodyPr/>
        <a:lstStyle/>
        <a:p>
          <a:r>
            <a:rPr lang="fr-FR" dirty="0" smtClean="0"/>
            <a:t>Seul</a:t>
          </a:r>
          <a:endParaRPr lang="fr-FR" dirty="0"/>
        </a:p>
      </dgm:t>
    </dgm:pt>
    <dgm:pt modelId="{54F19217-5AC3-4D92-AFE0-5FCE56410A1F}" type="parTrans" cxnId="{672A0E34-3BBA-441C-A45B-5D9953DE7789}">
      <dgm:prSet/>
      <dgm:spPr/>
      <dgm:t>
        <a:bodyPr/>
        <a:lstStyle/>
        <a:p>
          <a:endParaRPr lang="fr-FR"/>
        </a:p>
      </dgm:t>
    </dgm:pt>
    <dgm:pt modelId="{5901DB60-E449-4A49-B9B5-5BAF624804FA}" type="sibTrans" cxnId="{672A0E34-3BBA-441C-A45B-5D9953DE7789}">
      <dgm:prSet/>
      <dgm:spPr/>
      <dgm:t>
        <a:bodyPr/>
        <a:lstStyle/>
        <a:p>
          <a:endParaRPr lang="fr-FR"/>
        </a:p>
      </dgm:t>
    </dgm:pt>
    <dgm:pt modelId="{C5F948C1-9A9A-401F-BD7D-B56B6F7DB5CF}">
      <dgm:prSet phldrT="[Texte]"/>
      <dgm:spPr/>
      <dgm:t>
        <a:bodyPr/>
        <a:lstStyle/>
        <a:p>
          <a:r>
            <a:rPr lang="fr-FR" dirty="0" smtClean="0"/>
            <a:t>Réflexion // 5 minutes</a:t>
          </a:r>
          <a:endParaRPr lang="fr-FR" dirty="0"/>
        </a:p>
      </dgm:t>
    </dgm:pt>
    <dgm:pt modelId="{6712CC0C-88DF-41F7-91D9-924277C415C7}" type="parTrans" cxnId="{FDC11F4D-5866-4101-AFB9-2F9DA3259C4B}">
      <dgm:prSet/>
      <dgm:spPr/>
      <dgm:t>
        <a:bodyPr/>
        <a:lstStyle/>
        <a:p>
          <a:endParaRPr lang="fr-FR"/>
        </a:p>
      </dgm:t>
    </dgm:pt>
    <dgm:pt modelId="{4E2BE05E-CBFD-47D5-966A-DB25DE56FCCD}" type="sibTrans" cxnId="{FDC11F4D-5866-4101-AFB9-2F9DA3259C4B}">
      <dgm:prSet/>
      <dgm:spPr/>
      <dgm:t>
        <a:bodyPr/>
        <a:lstStyle/>
        <a:p>
          <a:endParaRPr lang="fr-FR"/>
        </a:p>
      </dgm:t>
    </dgm:pt>
    <dgm:pt modelId="{139246F8-202D-4CBE-A931-528A4A64BAC6}">
      <dgm:prSet phldrT="[Texte]"/>
      <dgm:spPr/>
      <dgm:t>
        <a:bodyPr/>
        <a:lstStyle/>
        <a:p>
          <a:r>
            <a:rPr lang="fr-FR" dirty="0" smtClean="0"/>
            <a:t>Voisinage  </a:t>
          </a:r>
          <a:endParaRPr lang="fr-FR" dirty="0"/>
        </a:p>
      </dgm:t>
    </dgm:pt>
    <dgm:pt modelId="{8F5BF672-77CD-4DEF-8801-F431CE33FCC7}" type="parTrans" cxnId="{9A36D728-3A7E-439E-A6E6-016D0455446A}">
      <dgm:prSet/>
      <dgm:spPr/>
      <dgm:t>
        <a:bodyPr/>
        <a:lstStyle/>
        <a:p>
          <a:endParaRPr lang="fr-FR"/>
        </a:p>
      </dgm:t>
    </dgm:pt>
    <dgm:pt modelId="{85ABA0A3-3CB2-475D-A975-F79E1114933D}" type="sibTrans" cxnId="{9A36D728-3A7E-439E-A6E6-016D0455446A}">
      <dgm:prSet/>
      <dgm:spPr/>
      <dgm:t>
        <a:bodyPr/>
        <a:lstStyle/>
        <a:p>
          <a:endParaRPr lang="fr-FR"/>
        </a:p>
      </dgm:t>
    </dgm:pt>
    <dgm:pt modelId="{36F1C906-01A4-4C84-8360-4D5AA805035C}">
      <dgm:prSet phldrT="[Texte]"/>
      <dgm:spPr/>
      <dgm:t>
        <a:bodyPr/>
        <a:lstStyle/>
        <a:p>
          <a:r>
            <a:rPr lang="fr-FR" dirty="0" smtClean="0"/>
            <a:t>Comparaison // 10 minutes</a:t>
          </a:r>
          <a:endParaRPr lang="fr-FR" dirty="0"/>
        </a:p>
      </dgm:t>
    </dgm:pt>
    <dgm:pt modelId="{D7CB653A-811E-4B1F-BDD0-F10AE37AF7B5}" type="parTrans" cxnId="{DF3F2F31-D61B-460F-A304-D2319BA50F08}">
      <dgm:prSet/>
      <dgm:spPr/>
      <dgm:t>
        <a:bodyPr/>
        <a:lstStyle/>
        <a:p>
          <a:endParaRPr lang="fr-FR"/>
        </a:p>
      </dgm:t>
    </dgm:pt>
    <dgm:pt modelId="{E6623EAB-6D04-41F5-8ABC-0B52A72D248D}" type="sibTrans" cxnId="{DF3F2F31-D61B-460F-A304-D2319BA50F08}">
      <dgm:prSet/>
      <dgm:spPr/>
      <dgm:t>
        <a:bodyPr/>
        <a:lstStyle/>
        <a:p>
          <a:endParaRPr lang="fr-FR"/>
        </a:p>
      </dgm:t>
    </dgm:pt>
    <dgm:pt modelId="{A1DE911E-9FF8-44FB-BB65-FD0ED085A3D1}">
      <dgm:prSet phldrT="[Texte]"/>
      <dgm:spPr/>
      <dgm:t>
        <a:bodyPr/>
        <a:lstStyle/>
        <a:p>
          <a:r>
            <a:rPr lang="fr-FR" dirty="0" smtClean="0"/>
            <a:t>Tous</a:t>
          </a:r>
          <a:endParaRPr lang="fr-FR" dirty="0"/>
        </a:p>
      </dgm:t>
    </dgm:pt>
    <dgm:pt modelId="{F1B0E5D1-D1C3-4772-BBC9-FD7DC7E2F011}" type="parTrans" cxnId="{2A648B80-0CA8-45A9-AFA1-8971FBCB0DF8}">
      <dgm:prSet/>
      <dgm:spPr/>
      <dgm:t>
        <a:bodyPr/>
        <a:lstStyle/>
        <a:p>
          <a:endParaRPr lang="fr-FR"/>
        </a:p>
      </dgm:t>
    </dgm:pt>
    <dgm:pt modelId="{62DCD981-9264-416A-98F0-5FF48050085D}" type="sibTrans" cxnId="{2A648B80-0CA8-45A9-AFA1-8971FBCB0DF8}">
      <dgm:prSet/>
      <dgm:spPr/>
      <dgm:t>
        <a:bodyPr/>
        <a:lstStyle/>
        <a:p>
          <a:endParaRPr lang="fr-FR"/>
        </a:p>
      </dgm:t>
    </dgm:pt>
    <dgm:pt modelId="{449203DF-7E5A-49FC-9819-7032CDBB503B}">
      <dgm:prSet phldrT="[Texte]"/>
      <dgm:spPr/>
      <dgm:t>
        <a:bodyPr/>
        <a:lstStyle/>
        <a:p>
          <a:r>
            <a:rPr lang="fr-FR" dirty="0" smtClean="0"/>
            <a:t>Partage // 20 minutes</a:t>
          </a:r>
          <a:endParaRPr lang="fr-FR" dirty="0"/>
        </a:p>
      </dgm:t>
    </dgm:pt>
    <dgm:pt modelId="{F3B94FA9-EE70-4633-8E8C-ED8D0E30A32A}" type="parTrans" cxnId="{5D35696A-85B6-436C-8567-DFC212C8CD1A}">
      <dgm:prSet/>
      <dgm:spPr/>
      <dgm:t>
        <a:bodyPr/>
        <a:lstStyle/>
        <a:p>
          <a:endParaRPr lang="fr-FR"/>
        </a:p>
      </dgm:t>
    </dgm:pt>
    <dgm:pt modelId="{CAFCDE67-836B-46F5-9A74-84082384D3B1}" type="sibTrans" cxnId="{5D35696A-85B6-436C-8567-DFC212C8CD1A}">
      <dgm:prSet/>
      <dgm:spPr/>
      <dgm:t>
        <a:bodyPr/>
        <a:lstStyle/>
        <a:p>
          <a:endParaRPr lang="fr-FR"/>
        </a:p>
      </dgm:t>
    </dgm:pt>
    <dgm:pt modelId="{A36142AE-6CFE-4751-9DE2-53AD887425B8}" type="pres">
      <dgm:prSet presAssocID="{42DB990D-7C25-40C7-A11B-722B7C5601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F15C0CC-E561-4E9F-AC2C-6A498C11E8B4}" type="pres">
      <dgm:prSet presAssocID="{EDF14DA5-5239-40B5-8B3F-6848F40A7E0A}" presName="linNode" presStyleCnt="0"/>
      <dgm:spPr/>
      <dgm:t>
        <a:bodyPr/>
        <a:lstStyle/>
        <a:p>
          <a:endParaRPr lang="fr-FR"/>
        </a:p>
      </dgm:t>
    </dgm:pt>
    <dgm:pt modelId="{485498EE-19A0-4D77-8A44-A17F57DEA80D}" type="pres">
      <dgm:prSet presAssocID="{EDF14DA5-5239-40B5-8B3F-6848F40A7E0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D1A19E-FBCE-445A-9B75-EC700F629684}" type="pres">
      <dgm:prSet presAssocID="{EDF14DA5-5239-40B5-8B3F-6848F40A7E0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2407EE-1205-4CEC-9E9F-51EBC9559B36}" type="pres">
      <dgm:prSet presAssocID="{5901DB60-E449-4A49-B9B5-5BAF624804FA}" presName="sp" presStyleCnt="0"/>
      <dgm:spPr/>
      <dgm:t>
        <a:bodyPr/>
        <a:lstStyle/>
        <a:p>
          <a:endParaRPr lang="fr-FR"/>
        </a:p>
      </dgm:t>
    </dgm:pt>
    <dgm:pt modelId="{65BBB8AD-C2B3-420C-B99D-16C623096A26}" type="pres">
      <dgm:prSet presAssocID="{139246F8-202D-4CBE-A931-528A4A64BAC6}" presName="linNode" presStyleCnt="0"/>
      <dgm:spPr/>
      <dgm:t>
        <a:bodyPr/>
        <a:lstStyle/>
        <a:p>
          <a:endParaRPr lang="fr-FR"/>
        </a:p>
      </dgm:t>
    </dgm:pt>
    <dgm:pt modelId="{DF6F7C92-11E9-4C84-B651-9D595B72B4AF}" type="pres">
      <dgm:prSet presAssocID="{139246F8-202D-4CBE-A931-528A4A64BAC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703B41-CBF0-43C3-A486-6C478ACD90F0}" type="pres">
      <dgm:prSet presAssocID="{139246F8-202D-4CBE-A931-528A4A64BAC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9AD45D-6810-41D2-ABE6-17FB34568A53}" type="pres">
      <dgm:prSet presAssocID="{85ABA0A3-3CB2-475D-A975-F79E1114933D}" presName="sp" presStyleCnt="0"/>
      <dgm:spPr/>
      <dgm:t>
        <a:bodyPr/>
        <a:lstStyle/>
        <a:p>
          <a:endParaRPr lang="fr-FR"/>
        </a:p>
      </dgm:t>
    </dgm:pt>
    <dgm:pt modelId="{33BA1AB2-C8CE-40B6-89E2-61E20CD117B6}" type="pres">
      <dgm:prSet presAssocID="{A1DE911E-9FF8-44FB-BB65-FD0ED085A3D1}" presName="linNode" presStyleCnt="0"/>
      <dgm:spPr/>
      <dgm:t>
        <a:bodyPr/>
        <a:lstStyle/>
        <a:p>
          <a:endParaRPr lang="fr-FR"/>
        </a:p>
      </dgm:t>
    </dgm:pt>
    <dgm:pt modelId="{180CD0F8-B5FF-4CDF-8498-19248986B5C6}" type="pres">
      <dgm:prSet presAssocID="{A1DE911E-9FF8-44FB-BB65-FD0ED085A3D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0AF7DC-E159-4CB7-B4F5-9E2BF4846046}" type="pres">
      <dgm:prSet presAssocID="{A1DE911E-9FF8-44FB-BB65-FD0ED085A3D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36D728-3A7E-439E-A6E6-016D0455446A}" srcId="{42DB990D-7C25-40C7-A11B-722B7C560194}" destId="{139246F8-202D-4CBE-A931-528A4A64BAC6}" srcOrd="1" destOrd="0" parTransId="{8F5BF672-77CD-4DEF-8801-F431CE33FCC7}" sibTransId="{85ABA0A3-3CB2-475D-A975-F79E1114933D}"/>
    <dgm:cxn modelId="{DC0B5F07-3584-4648-88E5-0D5640FD74B8}" type="presOf" srcId="{139246F8-202D-4CBE-A931-528A4A64BAC6}" destId="{DF6F7C92-11E9-4C84-B651-9D595B72B4AF}" srcOrd="0" destOrd="0" presId="urn:microsoft.com/office/officeart/2005/8/layout/vList5"/>
    <dgm:cxn modelId="{4FDA8BDE-F489-4A75-9543-8505DE3FDFA3}" type="presOf" srcId="{A1DE911E-9FF8-44FB-BB65-FD0ED085A3D1}" destId="{180CD0F8-B5FF-4CDF-8498-19248986B5C6}" srcOrd="0" destOrd="0" presId="urn:microsoft.com/office/officeart/2005/8/layout/vList5"/>
    <dgm:cxn modelId="{FDC11F4D-5866-4101-AFB9-2F9DA3259C4B}" srcId="{EDF14DA5-5239-40B5-8B3F-6848F40A7E0A}" destId="{C5F948C1-9A9A-401F-BD7D-B56B6F7DB5CF}" srcOrd="0" destOrd="0" parTransId="{6712CC0C-88DF-41F7-91D9-924277C415C7}" sibTransId="{4E2BE05E-CBFD-47D5-966A-DB25DE56FCCD}"/>
    <dgm:cxn modelId="{EE52D128-BF88-432B-A554-E1B4BC950030}" type="presOf" srcId="{36F1C906-01A4-4C84-8360-4D5AA805035C}" destId="{3F703B41-CBF0-43C3-A486-6C478ACD90F0}" srcOrd="0" destOrd="0" presId="urn:microsoft.com/office/officeart/2005/8/layout/vList5"/>
    <dgm:cxn modelId="{5D35696A-85B6-436C-8567-DFC212C8CD1A}" srcId="{A1DE911E-9FF8-44FB-BB65-FD0ED085A3D1}" destId="{449203DF-7E5A-49FC-9819-7032CDBB503B}" srcOrd="0" destOrd="0" parTransId="{F3B94FA9-EE70-4633-8E8C-ED8D0E30A32A}" sibTransId="{CAFCDE67-836B-46F5-9A74-84082384D3B1}"/>
    <dgm:cxn modelId="{672A0E34-3BBA-441C-A45B-5D9953DE7789}" srcId="{42DB990D-7C25-40C7-A11B-722B7C560194}" destId="{EDF14DA5-5239-40B5-8B3F-6848F40A7E0A}" srcOrd="0" destOrd="0" parTransId="{54F19217-5AC3-4D92-AFE0-5FCE56410A1F}" sibTransId="{5901DB60-E449-4A49-B9B5-5BAF624804FA}"/>
    <dgm:cxn modelId="{EF754E9C-496E-4D3E-8BD0-25B179A1202E}" type="presOf" srcId="{EDF14DA5-5239-40B5-8B3F-6848F40A7E0A}" destId="{485498EE-19A0-4D77-8A44-A17F57DEA80D}" srcOrd="0" destOrd="0" presId="urn:microsoft.com/office/officeart/2005/8/layout/vList5"/>
    <dgm:cxn modelId="{2A648B80-0CA8-45A9-AFA1-8971FBCB0DF8}" srcId="{42DB990D-7C25-40C7-A11B-722B7C560194}" destId="{A1DE911E-9FF8-44FB-BB65-FD0ED085A3D1}" srcOrd="2" destOrd="0" parTransId="{F1B0E5D1-D1C3-4772-BBC9-FD7DC7E2F011}" sibTransId="{62DCD981-9264-416A-98F0-5FF48050085D}"/>
    <dgm:cxn modelId="{DF3F2F31-D61B-460F-A304-D2319BA50F08}" srcId="{139246F8-202D-4CBE-A931-528A4A64BAC6}" destId="{36F1C906-01A4-4C84-8360-4D5AA805035C}" srcOrd="0" destOrd="0" parTransId="{D7CB653A-811E-4B1F-BDD0-F10AE37AF7B5}" sibTransId="{E6623EAB-6D04-41F5-8ABC-0B52A72D248D}"/>
    <dgm:cxn modelId="{69576CE7-EC58-49F2-9034-7985556ED6B0}" type="presOf" srcId="{449203DF-7E5A-49FC-9819-7032CDBB503B}" destId="{700AF7DC-E159-4CB7-B4F5-9E2BF4846046}" srcOrd="0" destOrd="0" presId="urn:microsoft.com/office/officeart/2005/8/layout/vList5"/>
    <dgm:cxn modelId="{C21CDF9E-398C-40C1-ADAB-45992292FB61}" type="presOf" srcId="{C5F948C1-9A9A-401F-BD7D-B56B6F7DB5CF}" destId="{31D1A19E-FBCE-445A-9B75-EC700F629684}" srcOrd="0" destOrd="0" presId="urn:microsoft.com/office/officeart/2005/8/layout/vList5"/>
    <dgm:cxn modelId="{4EBFD319-B1B3-4721-A00D-2B0E6A180099}" type="presOf" srcId="{42DB990D-7C25-40C7-A11B-722B7C560194}" destId="{A36142AE-6CFE-4751-9DE2-53AD887425B8}" srcOrd="0" destOrd="0" presId="urn:microsoft.com/office/officeart/2005/8/layout/vList5"/>
    <dgm:cxn modelId="{7B0F44AC-B21B-4D62-A409-4588875E73DF}" type="presParOf" srcId="{A36142AE-6CFE-4751-9DE2-53AD887425B8}" destId="{8F15C0CC-E561-4E9F-AC2C-6A498C11E8B4}" srcOrd="0" destOrd="0" presId="urn:microsoft.com/office/officeart/2005/8/layout/vList5"/>
    <dgm:cxn modelId="{139B1757-F0B4-4716-BFBE-533DE5D79921}" type="presParOf" srcId="{8F15C0CC-E561-4E9F-AC2C-6A498C11E8B4}" destId="{485498EE-19A0-4D77-8A44-A17F57DEA80D}" srcOrd="0" destOrd="0" presId="urn:microsoft.com/office/officeart/2005/8/layout/vList5"/>
    <dgm:cxn modelId="{F11EE595-3AD1-4C6A-83EF-B767D3C54EF4}" type="presParOf" srcId="{8F15C0CC-E561-4E9F-AC2C-6A498C11E8B4}" destId="{31D1A19E-FBCE-445A-9B75-EC700F629684}" srcOrd="1" destOrd="0" presId="urn:microsoft.com/office/officeart/2005/8/layout/vList5"/>
    <dgm:cxn modelId="{D72ECC02-C08A-4489-8FB1-B6A552329AB1}" type="presParOf" srcId="{A36142AE-6CFE-4751-9DE2-53AD887425B8}" destId="{812407EE-1205-4CEC-9E9F-51EBC9559B36}" srcOrd="1" destOrd="0" presId="urn:microsoft.com/office/officeart/2005/8/layout/vList5"/>
    <dgm:cxn modelId="{E80DC0D6-9E68-4F00-A30A-99A3834BA719}" type="presParOf" srcId="{A36142AE-6CFE-4751-9DE2-53AD887425B8}" destId="{65BBB8AD-C2B3-420C-B99D-16C623096A26}" srcOrd="2" destOrd="0" presId="urn:microsoft.com/office/officeart/2005/8/layout/vList5"/>
    <dgm:cxn modelId="{1EA897A8-808F-48F1-91DA-1D5AE19E458B}" type="presParOf" srcId="{65BBB8AD-C2B3-420C-B99D-16C623096A26}" destId="{DF6F7C92-11E9-4C84-B651-9D595B72B4AF}" srcOrd="0" destOrd="0" presId="urn:microsoft.com/office/officeart/2005/8/layout/vList5"/>
    <dgm:cxn modelId="{6071482D-2E05-4ADD-B619-21D318CDC5F1}" type="presParOf" srcId="{65BBB8AD-C2B3-420C-B99D-16C623096A26}" destId="{3F703B41-CBF0-43C3-A486-6C478ACD90F0}" srcOrd="1" destOrd="0" presId="urn:microsoft.com/office/officeart/2005/8/layout/vList5"/>
    <dgm:cxn modelId="{BED59768-A913-4EE6-88D4-E624C1AF2728}" type="presParOf" srcId="{A36142AE-6CFE-4751-9DE2-53AD887425B8}" destId="{859AD45D-6810-41D2-ABE6-17FB34568A53}" srcOrd="3" destOrd="0" presId="urn:microsoft.com/office/officeart/2005/8/layout/vList5"/>
    <dgm:cxn modelId="{5FE074FF-3DD9-4C0F-9F44-55609A0183BD}" type="presParOf" srcId="{A36142AE-6CFE-4751-9DE2-53AD887425B8}" destId="{33BA1AB2-C8CE-40B6-89E2-61E20CD117B6}" srcOrd="4" destOrd="0" presId="urn:microsoft.com/office/officeart/2005/8/layout/vList5"/>
    <dgm:cxn modelId="{52079C6F-E445-47F7-9169-CA091FD9F008}" type="presParOf" srcId="{33BA1AB2-C8CE-40B6-89E2-61E20CD117B6}" destId="{180CD0F8-B5FF-4CDF-8498-19248986B5C6}" srcOrd="0" destOrd="0" presId="urn:microsoft.com/office/officeart/2005/8/layout/vList5"/>
    <dgm:cxn modelId="{1018BFD2-ABCE-4092-8461-B2A3B38B56D5}" type="presParOf" srcId="{33BA1AB2-C8CE-40B6-89E2-61E20CD117B6}" destId="{700AF7DC-E159-4CB7-B4F5-9E2BF484604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468FC9-490B-40A9-9D30-82AB6F86D0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42EB510-4565-496C-A06B-6F98659F2DB4}">
      <dgm:prSet phldrT="[Texte]"/>
      <dgm:spPr/>
      <dgm:t>
        <a:bodyPr/>
        <a:lstStyle/>
        <a:p>
          <a:r>
            <a:rPr lang="fr-FR" dirty="0" smtClean="0"/>
            <a:t>Mobilisation d’auteurs comme </a:t>
          </a:r>
          <a:r>
            <a:rPr lang="fr-FR" dirty="0" err="1" smtClean="0"/>
            <a:t>Chauvigné</a:t>
          </a:r>
          <a:r>
            <a:rPr lang="fr-FR" dirty="0" smtClean="0"/>
            <a:t> et </a:t>
          </a:r>
          <a:r>
            <a:rPr lang="fr-FR" dirty="0" err="1" smtClean="0"/>
            <a:t>Vergnaud</a:t>
          </a:r>
          <a:endParaRPr lang="fr-FR" dirty="0"/>
        </a:p>
      </dgm:t>
    </dgm:pt>
    <dgm:pt modelId="{100DD267-579D-4315-A4A1-88BBDA2018A8}" type="parTrans" cxnId="{467AB62A-A0E6-4408-B5E8-5DF89334D55E}">
      <dgm:prSet/>
      <dgm:spPr/>
      <dgm:t>
        <a:bodyPr/>
        <a:lstStyle/>
        <a:p>
          <a:endParaRPr lang="fr-FR"/>
        </a:p>
      </dgm:t>
    </dgm:pt>
    <dgm:pt modelId="{9360923B-CF3D-4147-9ED5-BAAD24AB7212}" type="sibTrans" cxnId="{467AB62A-A0E6-4408-B5E8-5DF89334D55E}">
      <dgm:prSet/>
      <dgm:spPr/>
      <dgm:t>
        <a:bodyPr/>
        <a:lstStyle/>
        <a:p>
          <a:endParaRPr lang="fr-FR"/>
        </a:p>
      </dgm:t>
    </dgm:pt>
    <dgm:pt modelId="{783E594D-981E-40D4-860F-5EFDBDE98BCC}">
      <dgm:prSet phldrT="[Texte]"/>
      <dgm:spPr/>
      <dgm:t>
        <a:bodyPr/>
        <a:lstStyle/>
        <a:p>
          <a:r>
            <a:rPr lang="fr-FR" dirty="0" smtClean="0"/>
            <a:t>Didactique professionnelle</a:t>
          </a:r>
          <a:endParaRPr lang="fr-FR" dirty="0"/>
        </a:p>
      </dgm:t>
    </dgm:pt>
    <dgm:pt modelId="{C6DEA5F6-D6EE-457A-846F-EFC7782D49D5}" type="parTrans" cxnId="{FBF015E5-AF2E-4AFA-BEA7-807D742770F4}">
      <dgm:prSet/>
      <dgm:spPr/>
      <dgm:t>
        <a:bodyPr/>
        <a:lstStyle/>
        <a:p>
          <a:endParaRPr lang="fr-FR"/>
        </a:p>
      </dgm:t>
    </dgm:pt>
    <dgm:pt modelId="{2D0FF23C-3661-4CBA-990F-68883AF60F80}" type="sibTrans" cxnId="{FBF015E5-AF2E-4AFA-BEA7-807D742770F4}">
      <dgm:prSet/>
      <dgm:spPr/>
      <dgm:t>
        <a:bodyPr/>
        <a:lstStyle/>
        <a:p>
          <a:endParaRPr lang="fr-FR"/>
        </a:p>
      </dgm:t>
    </dgm:pt>
    <dgm:pt modelId="{81A727B8-1D6D-4271-8E23-8A14ABAB9263}">
      <dgm:prSet phldrT="[Texte]"/>
      <dgm:spPr/>
      <dgm:t>
        <a:bodyPr/>
        <a:lstStyle/>
        <a:p>
          <a:r>
            <a:rPr lang="fr-FR" dirty="0" smtClean="0"/>
            <a:t>Analyse de l’activité à des fins de formation</a:t>
          </a:r>
          <a:endParaRPr lang="fr-FR" dirty="0"/>
        </a:p>
      </dgm:t>
    </dgm:pt>
    <dgm:pt modelId="{BE57EEC0-4C4E-4CC4-8C16-8DB710A58D90}" type="parTrans" cxnId="{8D9F0176-916C-41F3-A57E-36C598CEA30E}">
      <dgm:prSet/>
      <dgm:spPr/>
      <dgm:t>
        <a:bodyPr/>
        <a:lstStyle/>
        <a:p>
          <a:endParaRPr lang="fr-FR"/>
        </a:p>
      </dgm:t>
    </dgm:pt>
    <dgm:pt modelId="{C5DAC0D7-C414-4B7D-A36B-65B7CE7C5E72}" type="sibTrans" cxnId="{8D9F0176-916C-41F3-A57E-36C598CEA30E}">
      <dgm:prSet/>
      <dgm:spPr/>
      <dgm:t>
        <a:bodyPr/>
        <a:lstStyle/>
        <a:p>
          <a:endParaRPr lang="fr-FR"/>
        </a:p>
      </dgm:t>
    </dgm:pt>
    <dgm:pt modelId="{FB3AD2B4-9387-40CE-A290-8D70E742FE07}" type="pres">
      <dgm:prSet presAssocID="{98468FC9-490B-40A9-9D30-82AB6F86D0B5}" presName="diagram" presStyleCnt="0">
        <dgm:presLayoutVars>
          <dgm:dir/>
          <dgm:resizeHandles val="exact"/>
        </dgm:presLayoutVars>
      </dgm:prSet>
      <dgm:spPr/>
    </dgm:pt>
    <dgm:pt modelId="{03B33C06-9197-4A35-879B-E5DA43A63D4A}" type="pres">
      <dgm:prSet presAssocID="{442EB510-4565-496C-A06B-6F98659F2D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AB8AE8-86B5-4D1D-8A1C-2137D3910365}" type="pres">
      <dgm:prSet presAssocID="{9360923B-CF3D-4147-9ED5-BAAD24AB7212}" presName="sibTrans" presStyleCnt="0"/>
      <dgm:spPr/>
    </dgm:pt>
    <dgm:pt modelId="{853457E1-2FD0-4999-A2C0-85B6BD7B5D17}" type="pres">
      <dgm:prSet presAssocID="{783E594D-981E-40D4-860F-5EFDBDE98BC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55D3F7-F6CA-4DFF-9499-B99B5B4F22F4}" type="pres">
      <dgm:prSet presAssocID="{2D0FF23C-3661-4CBA-990F-68883AF60F80}" presName="sibTrans" presStyleCnt="0"/>
      <dgm:spPr/>
    </dgm:pt>
    <dgm:pt modelId="{C67472CA-84E8-4229-B8E7-B71AF2D21EEB}" type="pres">
      <dgm:prSet presAssocID="{81A727B8-1D6D-4271-8E23-8A14ABAB926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D9F0176-916C-41F3-A57E-36C598CEA30E}" srcId="{98468FC9-490B-40A9-9D30-82AB6F86D0B5}" destId="{81A727B8-1D6D-4271-8E23-8A14ABAB9263}" srcOrd="2" destOrd="0" parTransId="{BE57EEC0-4C4E-4CC4-8C16-8DB710A58D90}" sibTransId="{C5DAC0D7-C414-4B7D-A36B-65B7CE7C5E72}"/>
    <dgm:cxn modelId="{FBF015E5-AF2E-4AFA-BEA7-807D742770F4}" srcId="{98468FC9-490B-40A9-9D30-82AB6F86D0B5}" destId="{783E594D-981E-40D4-860F-5EFDBDE98BCC}" srcOrd="1" destOrd="0" parTransId="{C6DEA5F6-D6EE-457A-846F-EFC7782D49D5}" sibTransId="{2D0FF23C-3661-4CBA-990F-68883AF60F80}"/>
    <dgm:cxn modelId="{467AB62A-A0E6-4408-B5E8-5DF89334D55E}" srcId="{98468FC9-490B-40A9-9D30-82AB6F86D0B5}" destId="{442EB510-4565-496C-A06B-6F98659F2DB4}" srcOrd="0" destOrd="0" parTransId="{100DD267-579D-4315-A4A1-88BBDA2018A8}" sibTransId="{9360923B-CF3D-4147-9ED5-BAAD24AB7212}"/>
    <dgm:cxn modelId="{535DC1DD-CB9F-4836-ADFB-6A69FAB1DD70}" type="presOf" srcId="{783E594D-981E-40D4-860F-5EFDBDE98BCC}" destId="{853457E1-2FD0-4999-A2C0-85B6BD7B5D17}" srcOrd="0" destOrd="0" presId="urn:microsoft.com/office/officeart/2005/8/layout/default"/>
    <dgm:cxn modelId="{67EDD9CC-DA02-4442-8EC1-FEE4F95171A5}" type="presOf" srcId="{98468FC9-490B-40A9-9D30-82AB6F86D0B5}" destId="{FB3AD2B4-9387-40CE-A290-8D70E742FE07}" srcOrd="0" destOrd="0" presId="urn:microsoft.com/office/officeart/2005/8/layout/default"/>
    <dgm:cxn modelId="{8D26D21A-61BF-4B08-B390-4A39584A8D14}" type="presOf" srcId="{81A727B8-1D6D-4271-8E23-8A14ABAB9263}" destId="{C67472CA-84E8-4229-B8E7-B71AF2D21EEB}" srcOrd="0" destOrd="0" presId="urn:microsoft.com/office/officeart/2005/8/layout/default"/>
    <dgm:cxn modelId="{C99F0FB3-A896-4D12-8520-FED1547C2CB5}" type="presOf" srcId="{442EB510-4565-496C-A06B-6F98659F2DB4}" destId="{03B33C06-9197-4A35-879B-E5DA43A63D4A}" srcOrd="0" destOrd="0" presId="urn:microsoft.com/office/officeart/2005/8/layout/default"/>
    <dgm:cxn modelId="{D929263E-E05A-4448-9668-9CB39B429AC8}" type="presParOf" srcId="{FB3AD2B4-9387-40CE-A290-8D70E742FE07}" destId="{03B33C06-9197-4A35-879B-E5DA43A63D4A}" srcOrd="0" destOrd="0" presId="urn:microsoft.com/office/officeart/2005/8/layout/default"/>
    <dgm:cxn modelId="{D0DD1C3C-DBFC-4343-B5B3-7397C4DD5ED0}" type="presParOf" srcId="{FB3AD2B4-9387-40CE-A290-8D70E742FE07}" destId="{F0AB8AE8-86B5-4D1D-8A1C-2137D3910365}" srcOrd="1" destOrd="0" presId="urn:microsoft.com/office/officeart/2005/8/layout/default"/>
    <dgm:cxn modelId="{98B1D330-CD6E-4B6D-A6E2-0060E0536003}" type="presParOf" srcId="{FB3AD2B4-9387-40CE-A290-8D70E742FE07}" destId="{853457E1-2FD0-4999-A2C0-85B6BD7B5D17}" srcOrd="2" destOrd="0" presId="urn:microsoft.com/office/officeart/2005/8/layout/default"/>
    <dgm:cxn modelId="{013EA995-DF31-4FF4-9ADD-E4698597237F}" type="presParOf" srcId="{FB3AD2B4-9387-40CE-A290-8D70E742FE07}" destId="{5255D3F7-F6CA-4DFF-9499-B99B5B4F22F4}" srcOrd="3" destOrd="0" presId="urn:microsoft.com/office/officeart/2005/8/layout/default"/>
    <dgm:cxn modelId="{8E0E5EA6-2333-4A8A-8A5F-6F2762680E94}" type="presParOf" srcId="{FB3AD2B4-9387-40CE-A290-8D70E742FE07}" destId="{C67472CA-84E8-4229-B8E7-B71AF2D21EE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EFF06-55CD-4AA9-9B64-E6AE63AEB539}">
      <dsp:nvSpPr>
        <dsp:cNvPr id="0" name=""/>
        <dsp:cNvSpPr/>
      </dsp:nvSpPr>
      <dsp:spPr>
        <a:xfrm>
          <a:off x="2177" y="316812"/>
          <a:ext cx="2138548" cy="128312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/>
            <a:t>Ing</a:t>
          </a:r>
          <a:r>
            <a:rPr lang="fr-FR" sz="2000" kern="1200" dirty="0" smtClean="0"/>
            <a:t>. / Doc. / HDR</a:t>
          </a:r>
          <a:endParaRPr lang="fr-FR" sz="2000" kern="1200" dirty="0"/>
        </a:p>
      </dsp:txBody>
      <dsp:txXfrm>
        <a:off x="39759" y="354394"/>
        <a:ext cx="2063384" cy="1207965"/>
      </dsp:txXfrm>
    </dsp:sp>
    <dsp:sp modelId="{FC8F5CD8-ACFC-4248-93BF-498C44B4C4E0}">
      <dsp:nvSpPr>
        <dsp:cNvPr id="0" name=""/>
        <dsp:cNvSpPr/>
      </dsp:nvSpPr>
      <dsp:spPr>
        <a:xfrm>
          <a:off x="2328918" y="693196"/>
          <a:ext cx="453372" cy="53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/>
        </a:p>
      </dsp:txBody>
      <dsp:txXfrm>
        <a:off x="2328918" y="799268"/>
        <a:ext cx="317360" cy="318216"/>
      </dsp:txXfrm>
    </dsp:sp>
    <dsp:sp modelId="{28D12A8C-25E9-4AD7-99CC-C7F74C77392A}">
      <dsp:nvSpPr>
        <dsp:cNvPr id="0" name=""/>
        <dsp:cNvSpPr/>
      </dsp:nvSpPr>
      <dsp:spPr>
        <a:xfrm>
          <a:off x="2996145" y="316812"/>
          <a:ext cx="1529340" cy="128312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74757"/>
            <a:satOff val="-18"/>
            <a:lumOff val="83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MCF ENSEEIHT</a:t>
          </a:r>
          <a:endParaRPr lang="fr-FR" sz="2000" kern="1200" dirty="0"/>
        </a:p>
      </dsp:txBody>
      <dsp:txXfrm>
        <a:off x="3033727" y="354394"/>
        <a:ext cx="1454176" cy="1207965"/>
      </dsp:txXfrm>
    </dsp:sp>
    <dsp:sp modelId="{03D19C45-68CE-4AAA-A03C-6B1C799777FB}">
      <dsp:nvSpPr>
        <dsp:cNvPr id="0" name=""/>
        <dsp:cNvSpPr/>
      </dsp:nvSpPr>
      <dsp:spPr>
        <a:xfrm>
          <a:off x="4713678" y="693196"/>
          <a:ext cx="453372" cy="53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12170"/>
            <a:satOff val="-1681"/>
            <a:lumOff val="111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/>
        </a:p>
      </dsp:txBody>
      <dsp:txXfrm>
        <a:off x="4713678" y="799268"/>
        <a:ext cx="317360" cy="318216"/>
      </dsp:txXfrm>
    </dsp:sp>
    <dsp:sp modelId="{9EEEABDC-7B13-4090-B5D6-FCFA714ABE96}">
      <dsp:nvSpPr>
        <dsp:cNvPr id="0" name=""/>
        <dsp:cNvSpPr/>
      </dsp:nvSpPr>
      <dsp:spPr>
        <a:xfrm>
          <a:off x="5380905" y="316812"/>
          <a:ext cx="2138548" cy="128312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49515"/>
            <a:satOff val="-36"/>
            <a:lumOff val="167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Cons. </a:t>
          </a:r>
          <a:r>
            <a:rPr lang="fr-FR" sz="2000" kern="1200" dirty="0" err="1" smtClean="0"/>
            <a:t>Péda</a:t>
          </a:r>
          <a:r>
            <a:rPr lang="fr-FR" sz="2000" kern="1200" dirty="0" smtClean="0"/>
            <a:t>. </a:t>
          </a:r>
          <a:r>
            <a:rPr lang="fr-FR" sz="2000" kern="1200" dirty="0" err="1" smtClean="0"/>
            <a:t>Tlse</a:t>
          </a:r>
          <a:r>
            <a:rPr lang="fr-FR" sz="2000" kern="1200" dirty="0" smtClean="0"/>
            <a:t> INP depuis 2014</a:t>
          </a:r>
          <a:endParaRPr lang="fr-FR" sz="2000" kern="1200" dirty="0"/>
        </a:p>
      </dsp:txBody>
      <dsp:txXfrm>
        <a:off x="5418487" y="354394"/>
        <a:ext cx="2063384" cy="1207965"/>
      </dsp:txXfrm>
    </dsp:sp>
    <dsp:sp modelId="{CE6EE8A8-4EE6-4C8C-A0A8-9F8AF1E1824F}">
      <dsp:nvSpPr>
        <dsp:cNvPr id="0" name=""/>
        <dsp:cNvSpPr/>
      </dsp:nvSpPr>
      <dsp:spPr>
        <a:xfrm>
          <a:off x="7707646" y="693196"/>
          <a:ext cx="453372" cy="53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24341"/>
            <a:satOff val="-3362"/>
            <a:lumOff val="223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/>
        </a:p>
      </dsp:txBody>
      <dsp:txXfrm>
        <a:off x="7707646" y="799268"/>
        <a:ext cx="317360" cy="318216"/>
      </dsp:txXfrm>
    </dsp:sp>
    <dsp:sp modelId="{2F4E9BFE-5209-4F12-AC99-C0DCD272180B}">
      <dsp:nvSpPr>
        <dsp:cNvPr id="0" name=""/>
        <dsp:cNvSpPr/>
      </dsp:nvSpPr>
      <dsp:spPr>
        <a:xfrm>
          <a:off x="8374873" y="316812"/>
          <a:ext cx="2138548" cy="128312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24272"/>
            <a:satOff val="-54"/>
            <a:lumOff val="250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Conseil et accompagnement</a:t>
          </a:r>
        </a:p>
      </dsp:txBody>
      <dsp:txXfrm>
        <a:off x="8412455" y="354394"/>
        <a:ext cx="2063384" cy="12079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2409" y="948"/>
          <a:ext cx="6699317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 smtClean="0"/>
            <a:t>Évaluation </a:t>
          </a:r>
          <a:endParaRPr lang="fr-FR" sz="4800" kern="1200" dirty="0"/>
        </a:p>
      </dsp:txBody>
      <dsp:txXfrm>
        <a:off x="34997" y="33536"/>
        <a:ext cx="6634141" cy="1047452"/>
      </dsp:txXfrm>
    </dsp:sp>
    <dsp:sp modelId="{7B82967E-0EB1-4095-9491-4B982D0DE539}">
      <dsp:nvSpPr>
        <dsp:cNvPr id="0" name=""/>
        <dsp:cNvSpPr/>
      </dsp:nvSpPr>
      <dsp:spPr>
        <a:xfrm>
          <a:off x="2409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Mesurer</a:t>
          </a:r>
          <a:endParaRPr lang="fr-FR" sz="3800" kern="1200" dirty="0"/>
        </a:p>
      </dsp:txBody>
      <dsp:txXfrm>
        <a:off x="34997" y="1320131"/>
        <a:ext cx="2049507" cy="1047452"/>
      </dsp:txXfrm>
    </dsp:sp>
    <dsp:sp modelId="{A22DD1C5-53C6-4524-920D-E9DB57135D42}">
      <dsp:nvSpPr>
        <dsp:cNvPr id="0" name=""/>
        <dsp:cNvSpPr/>
      </dsp:nvSpPr>
      <dsp:spPr>
        <a:xfrm>
          <a:off x="2294726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Juger</a:t>
          </a:r>
          <a:endParaRPr lang="fr-FR" sz="3800" kern="1200" dirty="0"/>
        </a:p>
      </dsp:txBody>
      <dsp:txXfrm>
        <a:off x="2327314" y="1320131"/>
        <a:ext cx="2049507" cy="1047452"/>
      </dsp:txXfrm>
    </dsp:sp>
    <dsp:sp modelId="{5073044D-89E1-42D8-A112-1DBB8ECB14A8}">
      <dsp:nvSpPr>
        <dsp:cNvPr id="0" name=""/>
        <dsp:cNvSpPr/>
      </dsp:nvSpPr>
      <dsp:spPr>
        <a:xfrm>
          <a:off x="4587043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Décider</a:t>
          </a:r>
          <a:endParaRPr lang="fr-FR" sz="3800" kern="1200" dirty="0"/>
        </a:p>
      </dsp:txBody>
      <dsp:txXfrm>
        <a:off x="4619631" y="1320131"/>
        <a:ext cx="2049507" cy="10474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8306" y="0"/>
          <a:ext cx="8360169" cy="1092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Évaluer qu’un étudiant sait pâtisser, c’est </a:t>
          </a:r>
          <a:endParaRPr lang="fr-FR" sz="3800" kern="1200" dirty="0"/>
        </a:p>
      </dsp:txBody>
      <dsp:txXfrm>
        <a:off x="40310" y="32004"/>
        <a:ext cx="8296161" cy="1028689"/>
      </dsp:txXfrm>
    </dsp:sp>
    <dsp:sp modelId="{7B82967E-0EB1-4095-9491-4B982D0DE539}">
      <dsp:nvSpPr>
        <dsp:cNvPr id="0" name=""/>
        <dsp:cNvSpPr/>
      </dsp:nvSpPr>
      <dsp:spPr>
        <a:xfrm>
          <a:off x="4153" y="1307192"/>
          <a:ext cx="4661613" cy="1092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Mettre en place une situation authentique au cours de laquelle il doit produire une pâtisserie</a:t>
          </a:r>
          <a:endParaRPr lang="fr-FR" sz="2000" kern="1200" dirty="0"/>
        </a:p>
      </dsp:txBody>
      <dsp:txXfrm>
        <a:off x="36157" y="1339196"/>
        <a:ext cx="4597605" cy="1028689"/>
      </dsp:txXfrm>
    </dsp:sp>
    <dsp:sp modelId="{A22DD1C5-53C6-4524-920D-E9DB57135D42}">
      <dsp:nvSpPr>
        <dsp:cNvPr id="0" name=""/>
        <dsp:cNvSpPr/>
      </dsp:nvSpPr>
      <dsp:spPr>
        <a:xfrm>
          <a:off x="4809068" y="1307192"/>
          <a:ext cx="1705975" cy="1092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Observer sa pâtisserie</a:t>
          </a:r>
          <a:endParaRPr lang="fr-FR" sz="2000" kern="1200" dirty="0"/>
        </a:p>
      </dsp:txBody>
      <dsp:txXfrm>
        <a:off x="4841072" y="1339196"/>
        <a:ext cx="1641967" cy="1028689"/>
      </dsp:txXfrm>
    </dsp:sp>
    <dsp:sp modelId="{5073044D-89E1-42D8-A112-1DBB8ECB14A8}">
      <dsp:nvSpPr>
        <dsp:cNvPr id="0" name=""/>
        <dsp:cNvSpPr/>
      </dsp:nvSpPr>
      <dsp:spPr>
        <a:xfrm>
          <a:off x="6658346" y="1307192"/>
          <a:ext cx="1705975" cy="1092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Observer comment il l’a réalisée</a:t>
          </a:r>
          <a:endParaRPr lang="fr-FR" sz="2000" kern="1200" dirty="0"/>
        </a:p>
      </dsp:txBody>
      <dsp:txXfrm>
        <a:off x="6690350" y="1339196"/>
        <a:ext cx="1641967" cy="10286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9FED7-97A7-4D90-9333-4319573782B7}">
      <dsp:nvSpPr>
        <dsp:cNvPr id="0" name=""/>
        <dsp:cNvSpPr/>
      </dsp:nvSpPr>
      <dsp:spPr>
        <a:xfrm>
          <a:off x="348127" y="1548"/>
          <a:ext cx="1835058" cy="1101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Rapport 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348127" y="1548"/>
        <a:ext cx="1835058" cy="1101034"/>
      </dsp:txXfrm>
    </dsp:sp>
    <dsp:sp modelId="{4A828900-C094-4016-8654-F5D9CB9D24F3}">
      <dsp:nvSpPr>
        <dsp:cNvPr id="0" name=""/>
        <dsp:cNvSpPr/>
      </dsp:nvSpPr>
      <dsp:spPr>
        <a:xfrm>
          <a:off x="2366691" y="1548"/>
          <a:ext cx="1835058" cy="1101034"/>
        </a:xfrm>
        <a:prstGeom prst="rect">
          <a:avLst/>
        </a:prstGeom>
        <a:solidFill>
          <a:schemeClr val="accent2">
            <a:hueOff val="-1311081"/>
            <a:satOff val="-1555"/>
            <a:lumOff val="-8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Soutenance 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2366691" y="1548"/>
        <a:ext cx="1835058" cy="1101034"/>
      </dsp:txXfrm>
    </dsp:sp>
    <dsp:sp modelId="{B40ACD9C-C435-4EB3-A1AE-2D578BD701DF}">
      <dsp:nvSpPr>
        <dsp:cNvPr id="0" name=""/>
        <dsp:cNvSpPr/>
      </dsp:nvSpPr>
      <dsp:spPr>
        <a:xfrm>
          <a:off x="348127" y="1286089"/>
          <a:ext cx="1835058" cy="1101034"/>
        </a:xfrm>
        <a:prstGeom prst="rect">
          <a:avLst/>
        </a:prstGeom>
        <a:solidFill>
          <a:schemeClr val="accent2">
            <a:hueOff val="-2622161"/>
            <a:satOff val="-3110"/>
            <a:lumOff val="-1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Simulation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348127" y="1286089"/>
        <a:ext cx="1835058" cy="1101034"/>
      </dsp:txXfrm>
    </dsp:sp>
    <dsp:sp modelId="{1B056011-B25F-47A1-934D-9CBE38F0E4BF}">
      <dsp:nvSpPr>
        <dsp:cNvPr id="0" name=""/>
        <dsp:cNvSpPr/>
      </dsp:nvSpPr>
      <dsp:spPr>
        <a:xfrm>
          <a:off x="2366691" y="1286089"/>
          <a:ext cx="1835058" cy="1101034"/>
        </a:xfrm>
        <a:prstGeom prst="rect">
          <a:avLst/>
        </a:prstGeom>
        <a:solidFill>
          <a:schemeClr val="accent2">
            <a:hueOff val="-3933242"/>
            <a:satOff val="-4666"/>
            <a:lumOff val="-2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Étude de cas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2366691" y="1286089"/>
        <a:ext cx="1835058" cy="1101034"/>
      </dsp:txXfrm>
    </dsp:sp>
    <dsp:sp modelId="{7F254747-C29B-4A0B-9A02-8D0C060E2227}">
      <dsp:nvSpPr>
        <dsp:cNvPr id="0" name=""/>
        <dsp:cNvSpPr/>
      </dsp:nvSpPr>
      <dsp:spPr>
        <a:xfrm>
          <a:off x="348127" y="2570629"/>
          <a:ext cx="1835058" cy="1101034"/>
        </a:xfrm>
        <a:prstGeom prst="rect">
          <a:avLst/>
        </a:prstGeom>
        <a:solidFill>
          <a:schemeClr val="accent2">
            <a:hueOff val="-5244323"/>
            <a:satOff val="-6221"/>
            <a:lumOff val="-32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Carte conceptuelle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348127" y="2570629"/>
        <a:ext cx="1835058" cy="1101034"/>
      </dsp:txXfrm>
    </dsp:sp>
    <dsp:sp modelId="{B9B28CA3-C5EB-4356-BC5F-B43952E36587}">
      <dsp:nvSpPr>
        <dsp:cNvPr id="0" name=""/>
        <dsp:cNvSpPr/>
      </dsp:nvSpPr>
      <dsp:spPr>
        <a:xfrm>
          <a:off x="2366691" y="2570629"/>
          <a:ext cx="1835058" cy="1101034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tx1"/>
              </a:solidFill>
            </a:rPr>
            <a:t>Portfolio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2366691" y="2570629"/>
        <a:ext cx="1835058" cy="1101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D930F-B6A4-42CF-8054-0ACF5DFD19FB}">
      <dsp:nvSpPr>
        <dsp:cNvPr id="0" name=""/>
        <dsp:cNvSpPr/>
      </dsp:nvSpPr>
      <dsp:spPr>
        <a:xfrm>
          <a:off x="709" y="38875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La situation d’évaluation est-elle authentique ?</a:t>
          </a:r>
          <a:endParaRPr lang="fr-FR" sz="2700" kern="1200" dirty="0"/>
        </a:p>
      </dsp:txBody>
      <dsp:txXfrm>
        <a:off x="709" y="38875"/>
        <a:ext cx="2765740" cy="1659444"/>
      </dsp:txXfrm>
    </dsp:sp>
    <dsp:sp modelId="{F873F975-A074-4384-83FE-70C81063AB2B}">
      <dsp:nvSpPr>
        <dsp:cNvPr id="0" name=""/>
        <dsp:cNvSpPr/>
      </dsp:nvSpPr>
      <dsp:spPr>
        <a:xfrm>
          <a:off x="3043023" y="38875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La production est-elle authentique ?</a:t>
          </a:r>
          <a:endParaRPr lang="fr-FR" sz="2700" kern="1200" dirty="0"/>
        </a:p>
      </dsp:txBody>
      <dsp:txXfrm>
        <a:off x="3043023" y="38875"/>
        <a:ext cx="2765740" cy="1659444"/>
      </dsp:txXfrm>
    </dsp:sp>
    <dsp:sp modelId="{7568BD9A-F430-4060-A12D-D5A0A127ADED}">
      <dsp:nvSpPr>
        <dsp:cNvPr id="0" name=""/>
        <dsp:cNvSpPr/>
      </dsp:nvSpPr>
      <dsp:spPr>
        <a:xfrm>
          <a:off x="709" y="1974893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Le produit de l’activité est-il observé ?</a:t>
          </a:r>
          <a:endParaRPr lang="fr-FR" sz="2700" kern="1200" dirty="0"/>
        </a:p>
      </dsp:txBody>
      <dsp:txXfrm>
        <a:off x="709" y="1974893"/>
        <a:ext cx="2765740" cy="1659444"/>
      </dsp:txXfrm>
    </dsp:sp>
    <dsp:sp modelId="{657B83B1-F38A-47D5-87F0-00F3CB05F1DC}">
      <dsp:nvSpPr>
        <dsp:cNvPr id="0" name=""/>
        <dsp:cNvSpPr/>
      </dsp:nvSpPr>
      <dsp:spPr>
        <a:xfrm>
          <a:off x="3043023" y="1974893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L’activité est-elle observée ?</a:t>
          </a:r>
          <a:endParaRPr lang="fr-FR" sz="2700" kern="1200" dirty="0"/>
        </a:p>
      </dsp:txBody>
      <dsp:txXfrm>
        <a:off x="3043023" y="1974893"/>
        <a:ext cx="2765740" cy="16594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D930F-B6A4-42CF-8054-0ACF5DFD19FB}">
      <dsp:nvSpPr>
        <dsp:cNvPr id="0" name=""/>
        <dsp:cNvSpPr/>
      </dsp:nvSpPr>
      <dsp:spPr>
        <a:xfrm>
          <a:off x="709" y="38875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Critères indépendants (pas de double peine)</a:t>
          </a:r>
          <a:endParaRPr lang="fr-FR" sz="2600" kern="1200" dirty="0"/>
        </a:p>
      </dsp:txBody>
      <dsp:txXfrm>
        <a:off x="709" y="38875"/>
        <a:ext cx="2765740" cy="1659444"/>
      </dsp:txXfrm>
    </dsp:sp>
    <dsp:sp modelId="{F873F975-A074-4384-83FE-70C81063AB2B}">
      <dsp:nvSpPr>
        <dsp:cNvPr id="0" name=""/>
        <dsp:cNvSpPr/>
      </dsp:nvSpPr>
      <dsp:spPr>
        <a:xfrm>
          <a:off x="3043023" y="38875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Qui permettent d’inférer un apprentissage</a:t>
          </a:r>
          <a:endParaRPr lang="fr-FR" sz="2600" kern="1200" dirty="0"/>
        </a:p>
      </dsp:txBody>
      <dsp:txXfrm>
        <a:off x="3043023" y="38875"/>
        <a:ext cx="2765740" cy="1659444"/>
      </dsp:txXfrm>
    </dsp:sp>
    <dsp:sp modelId="{7568BD9A-F430-4060-A12D-D5A0A127ADED}">
      <dsp:nvSpPr>
        <dsp:cNvPr id="0" name=""/>
        <dsp:cNvSpPr/>
      </dsp:nvSpPr>
      <dsp:spPr>
        <a:xfrm>
          <a:off x="709" y="1974893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En nombre suffisant mais pas pléthorique</a:t>
          </a:r>
          <a:endParaRPr lang="fr-FR" sz="2600" kern="1200" dirty="0"/>
        </a:p>
      </dsp:txBody>
      <dsp:txXfrm>
        <a:off x="709" y="1974893"/>
        <a:ext cx="2765740" cy="1659444"/>
      </dsp:txXfrm>
    </dsp:sp>
    <dsp:sp modelId="{657B83B1-F38A-47D5-87F0-00F3CB05F1DC}">
      <dsp:nvSpPr>
        <dsp:cNvPr id="0" name=""/>
        <dsp:cNvSpPr/>
      </dsp:nvSpPr>
      <dsp:spPr>
        <a:xfrm>
          <a:off x="3043023" y="1974893"/>
          <a:ext cx="2765740" cy="165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En évitant la « check-list »</a:t>
          </a:r>
          <a:endParaRPr lang="fr-FR" sz="2600" kern="1200" dirty="0"/>
        </a:p>
      </dsp:txBody>
      <dsp:txXfrm>
        <a:off x="3043023" y="1974893"/>
        <a:ext cx="2765740" cy="165944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50F5A-F58B-4C75-A734-E2043F05C03C}">
      <dsp:nvSpPr>
        <dsp:cNvPr id="0" name=""/>
        <dsp:cNvSpPr/>
      </dsp:nvSpPr>
      <dsp:spPr>
        <a:xfrm rot="5400000">
          <a:off x="5716610" y="-2880493"/>
          <a:ext cx="858945" cy="68374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Adéquation de la production à la situation</a:t>
          </a:r>
          <a:endParaRPr lang="fr-F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L’étudiant fait-il bien ce qu’il doit faire ?</a:t>
          </a:r>
          <a:endParaRPr lang="fr-FR" sz="2200" kern="1200" dirty="0"/>
        </a:p>
      </dsp:txBody>
      <dsp:txXfrm rot="-5400000">
        <a:off x="2727351" y="150696"/>
        <a:ext cx="6795533" cy="775085"/>
      </dsp:txXfrm>
    </dsp:sp>
    <dsp:sp modelId="{563F728D-E4C1-4594-9676-283B2FD2ABD1}">
      <dsp:nvSpPr>
        <dsp:cNvPr id="0" name=""/>
        <dsp:cNvSpPr/>
      </dsp:nvSpPr>
      <dsp:spPr>
        <a:xfrm>
          <a:off x="201" y="1396"/>
          <a:ext cx="2727150" cy="107368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Pertinence</a:t>
          </a:r>
          <a:endParaRPr lang="fr-FR" sz="3100" kern="1200" dirty="0"/>
        </a:p>
      </dsp:txBody>
      <dsp:txXfrm>
        <a:off x="52614" y="53809"/>
        <a:ext cx="2622324" cy="968856"/>
      </dsp:txXfrm>
    </dsp:sp>
    <dsp:sp modelId="{EF43DDBB-35A1-4B8A-B179-DAE44465D006}">
      <dsp:nvSpPr>
        <dsp:cNvPr id="0" name=""/>
        <dsp:cNvSpPr/>
      </dsp:nvSpPr>
      <dsp:spPr>
        <a:xfrm rot="5400000">
          <a:off x="5716610" y="-1753127"/>
          <a:ext cx="858945" cy="68374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Utilisation correcte des concepts</a:t>
          </a:r>
          <a:endParaRPr lang="fr-F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Est-ce que l’étudiant fait correctement ce qu’il fait </a:t>
          </a:r>
          <a:r>
            <a:rPr lang="fr-FR" sz="2200" kern="1200" dirty="0" smtClean="0"/>
            <a:t>?</a:t>
          </a:r>
          <a:endParaRPr lang="fr-FR" sz="2200" kern="1200" dirty="0"/>
        </a:p>
      </dsp:txBody>
      <dsp:txXfrm rot="-5400000">
        <a:off x="2727351" y="1278062"/>
        <a:ext cx="6795533" cy="775085"/>
      </dsp:txXfrm>
    </dsp:sp>
    <dsp:sp modelId="{7295D4B2-90C5-48BD-9923-E3BCE5D91B63}">
      <dsp:nvSpPr>
        <dsp:cNvPr id="0" name=""/>
        <dsp:cNvSpPr/>
      </dsp:nvSpPr>
      <dsp:spPr>
        <a:xfrm>
          <a:off x="201" y="1128763"/>
          <a:ext cx="2727150" cy="1073682"/>
        </a:xfrm>
        <a:prstGeom prst="roundRect">
          <a:avLst/>
        </a:prstGeom>
        <a:solidFill>
          <a:schemeClr val="accent1">
            <a:shade val="80000"/>
            <a:hueOff val="74757"/>
            <a:satOff val="-18"/>
            <a:lumOff val="83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Justesse</a:t>
          </a:r>
          <a:endParaRPr lang="fr-FR" sz="3100" kern="1200" dirty="0"/>
        </a:p>
      </dsp:txBody>
      <dsp:txXfrm>
        <a:off x="52614" y="1181176"/>
        <a:ext cx="2622324" cy="968856"/>
      </dsp:txXfrm>
    </dsp:sp>
    <dsp:sp modelId="{15A624F3-7151-48EF-B726-8E8553FF59DC}">
      <dsp:nvSpPr>
        <dsp:cNvPr id="0" name=""/>
        <dsp:cNvSpPr/>
      </dsp:nvSpPr>
      <dsp:spPr>
        <a:xfrm rot="5400000">
          <a:off x="5897857" y="-852318"/>
          <a:ext cx="496453" cy="68374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Utilisation d’une démarche logique</a:t>
          </a:r>
          <a:endParaRPr lang="fr-FR" sz="2200" kern="1200" dirty="0"/>
        </a:p>
      </dsp:txBody>
      <dsp:txXfrm rot="-5400000">
        <a:off x="2727353" y="2342421"/>
        <a:ext cx="6813228" cy="447983"/>
      </dsp:txXfrm>
    </dsp:sp>
    <dsp:sp modelId="{AA2FC907-D8E5-4646-B37A-7764F5B9321D}">
      <dsp:nvSpPr>
        <dsp:cNvPr id="0" name=""/>
        <dsp:cNvSpPr/>
      </dsp:nvSpPr>
      <dsp:spPr>
        <a:xfrm>
          <a:off x="201" y="2256130"/>
          <a:ext cx="2727150" cy="620566"/>
        </a:xfrm>
        <a:prstGeom prst="roundRect">
          <a:avLst/>
        </a:prstGeom>
        <a:solidFill>
          <a:schemeClr val="accent1">
            <a:shade val="80000"/>
            <a:hueOff val="149515"/>
            <a:satOff val="-36"/>
            <a:lumOff val="167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Cohérence</a:t>
          </a:r>
          <a:endParaRPr lang="fr-FR" sz="3100" kern="1200" dirty="0"/>
        </a:p>
      </dsp:txBody>
      <dsp:txXfrm>
        <a:off x="30495" y="2286424"/>
        <a:ext cx="2666562" cy="559978"/>
      </dsp:txXfrm>
    </dsp:sp>
    <dsp:sp modelId="{96DDC7F5-6412-4248-818E-D5B9143C4538}">
      <dsp:nvSpPr>
        <dsp:cNvPr id="0" name=""/>
        <dsp:cNvSpPr/>
      </dsp:nvSpPr>
      <dsp:spPr>
        <a:xfrm rot="5400000">
          <a:off x="5897857" y="-178067"/>
          <a:ext cx="496453" cy="68374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/>
            <a:t>Caractère complet de la réponse</a:t>
          </a:r>
          <a:endParaRPr lang="fr-FR" sz="2200" kern="1200" dirty="0"/>
        </a:p>
      </dsp:txBody>
      <dsp:txXfrm rot="-5400000">
        <a:off x="2727353" y="3016672"/>
        <a:ext cx="6813228" cy="447983"/>
      </dsp:txXfrm>
    </dsp:sp>
    <dsp:sp modelId="{A8708D7C-052A-4ACE-862D-300CCFBCC64D}">
      <dsp:nvSpPr>
        <dsp:cNvPr id="0" name=""/>
        <dsp:cNvSpPr/>
      </dsp:nvSpPr>
      <dsp:spPr>
        <a:xfrm>
          <a:off x="201" y="2930381"/>
          <a:ext cx="2727150" cy="620566"/>
        </a:xfrm>
        <a:prstGeom prst="roundRect">
          <a:avLst/>
        </a:prstGeom>
        <a:solidFill>
          <a:schemeClr val="accent1">
            <a:shade val="80000"/>
            <a:hueOff val="224272"/>
            <a:satOff val="-54"/>
            <a:lumOff val="250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Complétude</a:t>
          </a:r>
          <a:endParaRPr lang="fr-FR" sz="3100" kern="1200" dirty="0"/>
        </a:p>
      </dsp:txBody>
      <dsp:txXfrm>
        <a:off x="30495" y="2960675"/>
        <a:ext cx="2666562" cy="5599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1918B-FF22-4247-A2A5-5E7BFF45D4EB}">
      <dsp:nvSpPr>
        <dsp:cNvPr id="0" name=""/>
        <dsp:cNvSpPr/>
      </dsp:nvSpPr>
      <dsp:spPr>
        <a:xfrm rot="5400000">
          <a:off x="6550170" y="-3860294"/>
          <a:ext cx="955725" cy="8917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Quels résultats attendez-vous de cette activité ? Quels objectifs poursuivez-vous </a:t>
          </a:r>
          <a:r>
            <a:rPr lang="fr-FR" sz="1700" kern="1200" dirty="0" smtClean="0"/>
            <a:t>(activité et produit de l’activité) ? </a:t>
          </a:r>
          <a:r>
            <a:rPr lang="fr-FR" sz="1700" kern="1200" dirty="0" smtClean="0"/>
            <a:t>A quoi peut-on juger la qualité de cette activité ? </a:t>
          </a:r>
          <a:endParaRPr lang="fr-FR" sz="1700" kern="1200" dirty="0"/>
        </a:p>
      </dsp:txBody>
      <dsp:txXfrm rot="-5400000">
        <a:off x="2569323" y="167208"/>
        <a:ext cx="8870765" cy="862415"/>
      </dsp:txXfrm>
    </dsp:sp>
    <dsp:sp modelId="{D89CFFB8-BBB0-4BBF-9DDE-D4FE526FE959}">
      <dsp:nvSpPr>
        <dsp:cNvPr id="0" name=""/>
        <dsp:cNvSpPr/>
      </dsp:nvSpPr>
      <dsp:spPr>
        <a:xfrm>
          <a:off x="783" y="1087"/>
          <a:ext cx="2568539" cy="1194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Résultats attendus</a:t>
          </a:r>
          <a:endParaRPr lang="fr-FR" sz="2600" kern="1200" dirty="0"/>
        </a:p>
      </dsp:txBody>
      <dsp:txXfrm>
        <a:off x="59101" y="59405"/>
        <a:ext cx="2451903" cy="1078020"/>
      </dsp:txXfrm>
    </dsp:sp>
    <dsp:sp modelId="{E74DFC35-0828-42E5-AD74-59EDBDBB751C}">
      <dsp:nvSpPr>
        <dsp:cNvPr id="0" name=""/>
        <dsp:cNvSpPr/>
      </dsp:nvSpPr>
      <dsp:spPr>
        <a:xfrm rot="5400000">
          <a:off x="6550170" y="-2605904"/>
          <a:ext cx="955725" cy="8917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Quelles sont les différentes actions que vous mettez en œuvre pour obtenir ces résultats ?</a:t>
          </a:r>
          <a:endParaRPr lang="fr-F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Y-a-t-il des actions à faire d’abord et d’autres ensuite ? Quelles sont les actions à mener de front ?</a:t>
          </a:r>
          <a:endParaRPr lang="fr-FR" sz="1700" kern="1200" dirty="0"/>
        </a:p>
      </dsp:txBody>
      <dsp:txXfrm rot="-5400000">
        <a:off x="2569323" y="1421598"/>
        <a:ext cx="8870765" cy="862415"/>
      </dsp:txXfrm>
    </dsp:sp>
    <dsp:sp modelId="{05AB0C03-002C-40CE-8095-3C07F123FA32}">
      <dsp:nvSpPr>
        <dsp:cNvPr id="0" name=""/>
        <dsp:cNvSpPr/>
      </dsp:nvSpPr>
      <dsp:spPr>
        <a:xfrm>
          <a:off x="783" y="1255476"/>
          <a:ext cx="2568539" cy="1194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Modalités de mise en œuvre</a:t>
          </a:r>
          <a:endParaRPr lang="fr-FR" sz="2600" kern="1200" dirty="0"/>
        </a:p>
      </dsp:txBody>
      <dsp:txXfrm>
        <a:off x="59101" y="1313794"/>
        <a:ext cx="2451903" cy="1078020"/>
      </dsp:txXfrm>
    </dsp:sp>
    <dsp:sp modelId="{EE4A2E53-BA54-457D-8293-8A0FF1ABF28E}">
      <dsp:nvSpPr>
        <dsp:cNvPr id="0" name=""/>
        <dsp:cNvSpPr/>
      </dsp:nvSpPr>
      <dsp:spPr>
        <a:xfrm rot="5400000">
          <a:off x="6550170" y="-1351515"/>
          <a:ext cx="955725" cy="8917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Est-ce que vous procédez toujours de la même manière ?</a:t>
          </a:r>
          <a:endParaRPr lang="fr-F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Quelles sont les circonstances qui vous amènent à vous y prendre différemment ?</a:t>
          </a:r>
          <a:endParaRPr lang="fr-FR" sz="1700" kern="1200" dirty="0"/>
        </a:p>
      </dsp:txBody>
      <dsp:txXfrm rot="-5400000">
        <a:off x="2569323" y="2675987"/>
        <a:ext cx="8870765" cy="862415"/>
      </dsp:txXfrm>
    </dsp:sp>
    <dsp:sp modelId="{D3D9EE8E-DC39-4E11-AA10-52BAD9334B1B}">
      <dsp:nvSpPr>
        <dsp:cNvPr id="0" name=""/>
        <dsp:cNvSpPr/>
      </dsp:nvSpPr>
      <dsp:spPr>
        <a:xfrm>
          <a:off x="783" y="2509866"/>
          <a:ext cx="2568539" cy="1194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Possibles ajustements</a:t>
          </a:r>
          <a:endParaRPr lang="fr-FR" sz="2600" kern="1200" dirty="0"/>
        </a:p>
      </dsp:txBody>
      <dsp:txXfrm>
        <a:off x="59101" y="2568184"/>
        <a:ext cx="2451903" cy="1078020"/>
      </dsp:txXfrm>
    </dsp:sp>
    <dsp:sp modelId="{211550C0-A637-4CE6-A255-A0C35E48714F}">
      <dsp:nvSpPr>
        <dsp:cNvPr id="0" name=""/>
        <dsp:cNvSpPr/>
      </dsp:nvSpPr>
      <dsp:spPr>
        <a:xfrm rot="5400000">
          <a:off x="6662922" y="-238065"/>
          <a:ext cx="730222" cy="8917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/>
            <a:t>Quels sont les outils que vous utilisez pour réaliser cette activité ?</a:t>
          </a:r>
          <a:endParaRPr lang="fr-FR" sz="1700" kern="1200" dirty="0"/>
        </a:p>
      </dsp:txBody>
      <dsp:txXfrm rot="-5400000">
        <a:off x="2569323" y="3891180"/>
        <a:ext cx="8881774" cy="658930"/>
      </dsp:txXfrm>
    </dsp:sp>
    <dsp:sp modelId="{D4A15AD5-154E-4AE2-B1B3-BCD2E2586FF7}">
      <dsp:nvSpPr>
        <dsp:cNvPr id="0" name=""/>
        <dsp:cNvSpPr/>
      </dsp:nvSpPr>
      <dsp:spPr>
        <a:xfrm>
          <a:off x="783" y="3764256"/>
          <a:ext cx="2568539" cy="912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Outils utilisables</a:t>
          </a:r>
          <a:endParaRPr lang="fr-FR" sz="2600" kern="1200" dirty="0"/>
        </a:p>
      </dsp:txBody>
      <dsp:txXfrm>
        <a:off x="45341" y="3808814"/>
        <a:ext cx="2479423" cy="8236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5A40-E2CC-4BEF-B679-2BC0E5CDC93C}">
      <dsp:nvSpPr>
        <dsp:cNvPr id="0" name=""/>
        <dsp:cNvSpPr/>
      </dsp:nvSpPr>
      <dsp:spPr>
        <a:xfrm rot="5400000">
          <a:off x="6343596" y="-3782933"/>
          <a:ext cx="1206078" cy="90780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Qu’est-ce qui justifie que vous organisez votre activité ainsi ?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Y-a-t-il des connaissances, des valeurs, des principes, des normes, qui vous conduisent à réaliser ainsi votre activité ?</a:t>
          </a:r>
          <a:endParaRPr lang="fr-FR" sz="2000" kern="1200" dirty="0"/>
        </a:p>
      </dsp:txBody>
      <dsp:txXfrm rot="-5400000">
        <a:off x="2407619" y="211920"/>
        <a:ext cx="9019157" cy="1088326"/>
      </dsp:txXfrm>
    </dsp:sp>
    <dsp:sp modelId="{BB4FC3AD-A89E-4203-B2CE-8D36FA9ADABF}">
      <dsp:nvSpPr>
        <dsp:cNvPr id="0" name=""/>
        <dsp:cNvSpPr/>
      </dsp:nvSpPr>
      <dsp:spPr>
        <a:xfrm>
          <a:off x="622" y="2284"/>
          <a:ext cx="2406995" cy="1507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kern="1200" dirty="0" smtClean="0"/>
            <a:t>Justification de l’activité</a:t>
          </a:r>
          <a:endParaRPr lang="fr-FR" sz="2900" kern="1200" dirty="0"/>
        </a:p>
      </dsp:txBody>
      <dsp:txXfrm>
        <a:off x="74217" y="75879"/>
        <a:ext cx="2259805" cy="1360407"/>
      </dsp:txXfrm>
    </dsp:sp>
    <dsp:sp modelId="{779D84CA-323C-4A31-BE6B-4C291880F394}">
      <dsp:nvSpPr>
        <dsp:cNvPr id="0" name=""/>
        <dsp:cNvSpPr/>
      </dsp:nvSpPr>
      <dsp:spPr>
        <a:xfrm rot="5400000">
          <a:off x="6343596" y="-2199956"/>
          <a:ext cx="1206078" cy="90780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Quels sont les éléments à prendre en compte pour réussir au mieux cette activité ?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A quoi faut-il faire particulièrement attention pour réussir au mieux cette activité ?</a:t>
          </a:r>
          <a:endParaRPr lang="fr-FR" sz="2000" kern="1200" dirty="0"/>
        </a:p>
      </dsp:txBody>
      <dsp:txXfrm rot="-5400000">
        <a:off x="2407619" y="1794897"/>
        <a:ext cx="9019157" cy="1088326"/>
      </dsp:txXfrm>
    </dsp:sp>
    <dsp:sp modelId="{4A25F0A9-D621-40E1-8EE8-4ADAE29C23F4}">
      <dsp:nvSpPr>
        <dsp:cNvPr id="0" name=""/>
        <dsp:cNvSpPr/>
      </dsp:nvSpPr>
      <dsp:spPr>
        <a:xfrm>
          <a:off x="622" y="1585261"/>
          <a:ext cx="2406995" cy="1507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kern="1200" dirty="0" smtClean="0"/>
            <a:t>Optimisation de l’activité</a:t>
          </a:r>
          <a:endParaRPr lang="fr-FR" sz="2900" kern="1200" dirty="0"/>
        </a:p>
      </dsp:txBody>
      <dsp:txXfrm>
        <a:off x="74217" y="1658856"/>
        <a:ext cx="2259805" cy="1360407"/>
      </dsp:txXfrm>
    </dsp:sp>
    <dsp:sp modelId="{1CD0893F-4703-4A6E-A4E7-41C951C34514}">
      <dsp:nvSpPr>
        <dsp:cNvPr id="0" name=""/>
        <dsp:cNvSpPr/>
      </dsp:nvSpPr>
      <dsp:spPr>
        <a:xfrm rot="5400000">
          <a:off x="6337988" y="-623838"/>
          <a:ext cx="1206078" cy="90917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Quels sont les critères sur lesquels vous évaluez votre activité ?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Sur quels éléments pourrait se fonder un observateur extérieur pour savoir si vous avez ou non réussi votre activité ?</a:t>
          </a:r>
          <a:endParaRPr lang="fr-FR" sz="2000" kern="1200" dirty="0"/>
        </a:p>
      </dsp:txBody>
      <dsp:txXfrm rot="-5400000">
        <a:off x="2395151" y="3377875"/>
        <a:ext cx="9032876" cy="1088326"/>
      </dsp:txXfrm>
    </dsp:sp>
    <dsp:sp modelId="{14350CAD-E7DD-4736-87A2-B6E6A949AA6C}">
      <dsp:nvSpPr>
        <dsp:cNvPr id="0" name=""/>
        <dsp:cNvSpPr/>
      </dsp:nvSpPr>
      <dsp:spPr>
        <a:xfrm>
          <a:off x="622" y="3168239"/>
          <a:ext cx="2394528" cy="1507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kern="1200" dirty="0" smtClean="0"/>
            <a:t>Indicateurs de résultats</a:t>
          </a:r>
          <a:endParaRPr lang="fr-FR" sz="2900" kern="1200" dirty="0"/>
        </a:p>
      </dsp:txBody>
      <dsp:txXfrm>
        <a:off x="74217" y="3241834"/>
        <a:ext cx="2247338" cy="13604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2409" y="948"/>
          <a:ext cx="6699317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 smtClean="0"/>
            <a:t>Évaluation </a:t>
          </a:r>
          <a:endParaRPr lang="fr-FR" sz="4800" kern="1200" dirty="0"/>
        </a:p>
      </dsp:txBody>
      <dsp:txXfrm>
        <a:off x="34997" y="33536"/>
        <a:ext cx="6634141" cy="1047452"/>
      </dsp:txXfrm>
    </dsp:sp>
    <dsp:sp modelId="{7B82967E-0EB1-4095-9491-4B982D0DE539}">
      <dsp:nvSpPr>
        <dsp:cNvPr id="0" name=""/>
        <dsp:cNvSpPr/>
      </dsp:nvSpPr>
      <dsp:spPr>
        <a:xfrm>
          <a:off x="2409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Mesurer</a:t>
          </a:r>
          <a:endParaRPr lang="fr-FR" sz="3800" kern="1200" dirty="0"/>
        </a:p>
      </dsp:txBody>
      <dsp:txXfrm>
        <a:off x="34997" y="1320131"/>
        <a:ext cx="2049507" cy="1047452"/>
      </dsp:txXfrm>
    </dsp:sp>
    <dsp:sp modelId="{A22DD1C5-53C6-4524-920D-E9DB57135D42}">
      <dsp:nvSpPr>
        <dsp:cNvPr id="0" name=""/>
        <dsp:cNvSpPr/>
      </dsp:nvSpPr>
      <dsp:spPr>
        <a:xfrm>
          <a:off x="2294726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Juger</a:t>
          </a:r>
          <a:endParaRPr lang="fr-FR" sz="3800" kern="1200" dirty="0"/>
        </a:p>
      </dsp:txBody>
      <dsp:txXfrm>
        <a:off x="2327314" y="1320131"/>
        <a:ext cx="2049507" cy="1047452"/>
      </dsp:txXfrm>
    </dsp:sp>
    <dsp:sp modelId="{5073044D-89E1-42D8-A112-1DBB8ECB14A8}">
      <dsp:nvSpPr>
        <dsp:cNvPr id="0" name=""/>
        <dsp:cNvSpPr/>
      </dsp:nvSpPr>
      <dsp:spPr>
        <a:xfrm>
          <a:off x="4587043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Décider</a:t>
          </a:r>
          <a:endParaRPr lang="fr-FR" sz="3800" kern="1200" dirty="0"/>
        </a:p>
      </dsp:txBody>
      <dsp:txXfrm>
        <a:off x="4619631" y="1320131"/>
        <a:ext cx="2049507" cy="104745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2409" y="948"/>
          <a:ext cx="6699317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800" kern="1200" dirty="0" smtClean="0"/>
            <a:t>Évaluation </a:t>
          </a:r>
          <a:endParaRPr lang="fr-FR" sz="4800" kern="1200" dirty="0"/>
        </a:p>
      </dsp:txBody>
      <dsp:txXfrm>
        <a:off x="34997" y="33536"/>
        <a:ext cx="6634141" cy="1047452"/>
      </dsp:txXfrm>
    </dsp:sp>
    <dsp:sp modelId="{7B82967E-0EB1-4095-9491-4B982D0DE539}">
      <dsp:nvSpPr>
        <dsp:cNvPr id="0" name=""/>
        <dsp:cNvSpPr/>
      </dsp:nvSpPr>
      <dsp:spPr>
        <a:xfrm>
          <a:off x="2409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Mesurer</a:t>
          </a:r>
          <a:endParaRPr lang="fr-FR" sz="3800" kern="1200" dirty="0"/>
        </a:p>
      </dsp:txBody>
      <dsp:txXfrm>
        <a:off x="34997" y="1320131"/>
        <a:ext cx="2049507" cy="1047452"/>
      </dsp:txXfrm>
    </dsp:sp>
    <dsp:sp modelId="{A22DD1C5-53C6-4524-920D-E9DB57135D42}">
      <dsp:nvSpPr>
        <dsp:cNvPr id="0" name=""/>
        <dsp:cNvSpPr/>
      </dsp:nvSpPr>
      <dsp:spPr>
        <a:xfrm>
          <a:off x="2294726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Juger</a:t>
          </a:r>
          <a:endParaRPr lang="fr-FR" sz="3800" kern="1200" dirty="0"/>
        </a:p>
      </dsp:txBody>
      <dsp:txXfrm>
        <a:off x="2327314" y="1320131"/>
        <a:ext cx="2049507" cy="1047452"/>
      </dsp:txXfrm>
    </dsp:sp>
    <dsp:sp modelId="{5073044D-89E1-42D8-A112-1DBB8ECB14A8}">
      <dsp:nvSpPr>
        <dsp:cNvPr id="0" name=""/>
        <dsp:cNvSpPr/>
      </dsp:nvSpPr>
      <dsp:spPr>
        <a:xfrm>
          <a:off x="4587043" y="1287543"/>
          <a:ext cx="2114683" cy="1112628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800" kern="1200" dirty="0" smtClean="0"/>
            <a:t>Décider</a:t>
          </a:r>
          <a:endParaRPr lang="fr-FR" sz="3800" kern="1200" dirty="0"/>
        </a:p>
      </dsp:txBody>
      <dsp:txXfrm>
        <a:off x="4619631" y="1320131"/>
        <a:ext cx="2049507" cy="1047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956F8-8BF8-4136-8E2B-BC77F059BED8}">
      <dsp:nvSpPr>
        <dsp:cNvPr id="0" name=""/>
        <dsp:cNvSpPr/>
      </dsp:nvSpPr>
      <dsp:spPr>
        <a:xfrm>
          <a:off x="700" y="57"/>
          <a:ext cx="10514199" cy="43997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APC</a:t>
          </a:r>
          <a:endParaRPr lang="fr-FR" sz="1900" b="1" kern="1200" dirty="0"/>
        </a:p>
      </dsp:txBody>
      <dsp:txXfrm>
        <a:off x="13586" y="12943"/>
        <a:ext cx="10488427" cy="414204"/>
      </dsp:txXfrm>
    </dsp:sp>
    <dsp:sp modelId="{7AE4A42A-2115-41EB-B002-2C6FCCF9C442}">
      <dsp:nvSpPr>
        <dsp:cNvPr id="0" name=""/>
        <dsp:cNvSpPr/>
      </dsp:nvSpPr>
      <dsp:spPr>
        <a:xfrm>
          <a:off x="700" y="763223"/>
          <a:ext cx="6942755" cy="928493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/>
            <a:t>Toulouse INP, UT3, Fac de médecine </a:t>
          </a:r>
          <a:r>
            <a:rPr lang="fr-FR" sz="1700" b="1" kern="1200" dirty="0" err="1" smtClean="0"/>
            <a:t>Tlse</a:t>
          </a:r>
          <a:r>
            <a:rPr lang="fr-FR" sz="1700" b="1" kern="1200" dirty="0" smtClean="0"/>
            <a:t>, IUT GEA, Unice (SHS), Sorbonne Université, </a:t>
          </a:r>
          <a:r>
            <a:rPr lang="fr-FR" sz="1700" b="1" kern="1200" dirty="0" err="1" smtClean="0"/>
            <a:t>Polytech</a:t>
          </a:r>
          <a:r>
            <a:rPr lang="fr-FR" sz="1700" b="1" kern="1200" dirty="0" smtClean="0"/>
            <a:t> Sorbonne, MIAGE UT1/UT3, </a:t>
          </a:r>
          <a:r>
            <a:rPr lang="fr-FR" sz="1700" b="1" kern="1200" dirty="0" err="1" smtClean="0"/>
            <a:t>uB</a:t>
          </a:r>
          <a:r>
            <a:rPr lang="fr-FR" sz="1700" b="1" kern="1200" dirty="0" smtClean="0"/>
            <a:t>, TBS, ESEO, ENTPE</a:t>
          </a:r>
          <a:endParaRPr lang="fr-FR" sz="1700" b="1" kern="1200" dirty="0"/>
        </a:p>
      </dsp:txBody>
      <dsp:txXfrm>
        <a:off x="27895" y="790418"/>
        <a:ext cx="6888365" cy="874103"/>
      </dsp:txXfrm>
    </dsp:sp>
    <dsp:sp modelId="{EDC45213-58BB-4EE1-A6DF-4F90DBACD82D}">
      <dsp:nvSpPr>
        <dsp:cNvPr id="0" name=""/>
        <dsp:cNvSpPr/>
      </dsp:nvSpPr>
      <dsp:spPr>
        <a:xfrm>
          <a:off x="7375621" y="763223"/>
          <a:ext cx="3139278" cy="928493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err="1" smtClean="0"/>
            <a:t>RéNAPS’UP</a:t>
          </a:r>
          <a:r>
            <a:rPr lang="fr-FR" sz="1700" b="1" kern="1200" dirty="0" smtClean="0"/>
            <a:t>, JIPES, DGESIP, CTI</a:t>
          </a:r>
          <a:endParaRPr lang="fr-FR" sz="1700" b="1" kern="1200" dirty="0"/>
        </a:p>
      </dsp:txBody>
      <dsp:txXfrm>
        <a:off x="7402816" y="790418"/>
        <a:ext cx="3084888" cy="87410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45654-1D11-411D-BD33-1EB5FE6E0945}">
      <dsp:nvSpPr>
        <dsp:cNvPr id="0" name=""/>
        <dsp:cNvSpPr/>
      </dsp:nvSpPr>
      <dsp:spPr>
        <a:xfrm rot="16200000">
          <a:off x="2545" y="1704"/>
          <a:ext cx="2956718" cy="29567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500" kern="1200" dirty="0" smtClean="0"/>
            <a:t>Logique « OU »</a:t>
          </a:r>
          <a:endParaRPr lang="fr-FR" sz="3500" kern="1200" dirty="0"/>
        </a:p>
      </dsp:txBody>
      <dsp:txXfrm rot="5400000">
        <a:off x="519972" y="740882"/>
        <a:ext cx="2439292" cy="1478359"/>
      </dsp:txXfrm>
    </dsp:sp>
    <dsp:sp modelId="{76F94C90-5B40-42A5-A838-DF870AAB3614}">
      <dsp:nvSpPr>
        <dsp:cNvPr id="0" name=""/>
        <dsp:cNvSpPr/>
      </dsp:nvSpPr>
      <dsp:spPr>
        <a:xfrm rot="5400000">
          <a:off x="5168735" y="1704"/>
          <a:ext cx="2956718" cy="29567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500" kern="1200" smtClean="0"/>
            <a:t>Logique </a:t>
          </a:r>
          <a:r>
            <a:rPr lang="fr-FR" sz="3500" kern="1200" dirty="0" smtClean="0"/>
            <a:t>« ET »</a:t>
          </a:r>
          <a:endParaRPr lang="fr-FR" sz="3500" kern="1200" dirty="0"/>
        </a:p>
      </dsp:txBody>
      <dsp:txXfrm rot="-5400000">
        <a:off x="5168736" y="740884"/>
        <a:ext cx="2439292" cy="147835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4B268-875B-4047-BC7A-D6A1144CFD57}">
      <dsp:nvSpPr>
        <dsp:cNvPr id="0" name=""/>
        <dsp:cNvSpPr/>
      </dsp:nvSpPr>
      <dsp:spPr>
        <a:xfrm>
          <a:off x="645" y="538617"/>
          <a:ext cx="2518540" cy="15111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>
              <a:solidFill>
                <a:schemeClr val="tx1"/>
              </a:solidFill>
            </a:rPr>
            <a:t>Auto-évaluation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645" y="538617"/>
        <a:ext cx="2518540" cy="1511124"/>
      </dsp:txXfrm>
    </dsp:sp>
    <dsp:sp modelId="{144874D9-0F7B-4490-A040-662BA8C557C4}">
      <dsp:nvSpPr>
        <dsp:cNvPr id="0" name=""/>
        <dsp:cNvSpPr/>
      </dsp:nvSpPr>
      <dsp:spPr>
        <a:xfrm>
          <a:off x="2771040" y="538617"/>
          <a:ext cx="2518540" cy="1511124"/>
        </a:xfrm>
        <a:prstGeom prst="rect">
          <a:avLst/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>
              <a:solidFill>
                <a:schemeClr val="tx1"/>
              </a:solidFill>
            </a:rPr>
            <a:t>Évaluation par les pairs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2771040" y="538617"/>
        <a:ext cx="2518540" cy="1511124"/>
      </dsp:txXfrm>
    </dsp:sp>
    <dsp:sp modelId="{5D9EF6C1-7165-4D3F-8A77-D8D405EAA6A6}">
      <dsp:nvSpPr>
        <dsp:cNvPr id="0" name=""/>
        <dsp:cNvSpPr/>
      </dsp:nvSpPr>
      <dsp:spPr>
        <a:xfrm>
          <a:off x="645" y="2301596"/>
          <a:ext cx="2518540" cy="1511124"/>
        </a:xfrm>
        <a:prstGeom prst="rect">
          <a:avLst/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>
              <a:solidFill>
                <a:schemeClr val="tx1"/>
              </a:solidFill>
            </a:rPr>
            <a:t>Évaluation par un groupe d’experts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645" y="2301596"/>
        <a:ext cx="2518540" cy="1511124"/>
      </dsp:txXfrm>
    </dsp:sp>
    <dsp:sp modelId="{B691A1B7-289E-41CA-8710-4429B0952BCE}">
      <dsp:nvSpPr>
        <dsp:cNvPr id="0" name=""/>
        <dsp:cNvSpPr/>
      </dsp:nvSpPr>
      <dsp:spPr>
        <a:xfrm>
          <a:off x="2771040" y="2301596"/>
          <a:ext cx="2518540" cy="1511124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>
              <a:solidFill>
                <a:schemeClr val="tx1"/>
              </a:solidFill>
            </a:rPr>
            <a:t>Évaluation par un expert</a:t>
          </a:r>
          <a:endParaRPr lang="fr-FR" sz="3000" kern="1200" dirty="0">
            <a:solidFill>
              <a:schemeClr val="tx1"/>
            </a:solidFill>
          </a:endParaRPr>
        </a:p>
      </dsp:txBody>
      <dsp:txXfrm>
        <a:off x="2771040" y="2301596"/>
        <a:ext cx="2518540" cy="151112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3C1C8-799C-4D17-B56A-ED528B37C4CA}">
      <dsp:nvSpPr>
        <dsp:cNvPr id="0" name=""/>
        <dsp:cNvSpPr/>
      </dsp:nvSpPr>
      <dsp:spPr>
        <a:xfrm>
          <a:off x="653" y="520264"/>
          <a:ext cx="2546776" cy="15280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Objectif d’apprentissage évalué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653" y="520264"/>
        <a:ext cx="2546776" cy="1528065"/>
      </dsp:txXfrm>
    </dsp:sp>
    <dsp:sp modelId="{D32C4BA0-3293-4520-B686-8B4D05B214CD}">
      <dsp:nvSpPr>
        <dsp:cNvPr id="0" name=""/>
        <dsp:cNvSpPr/>
      </dsp:nvSpPr>
      <dsp:spPr>
        <a:xfrm>
          <a:off x="2802106" y="520264"/>
          <a:ext cx="2546776" cy="1528065"/>
        </a:xfrm>
        <a:prstGeom prst="rect">
          <a:avLst/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Méthode, processus, planning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2802106" y="520264"/>
        <a:ext cx="2546776" cy="1528065"/>
      </dsp:txXfrm>
    </dsp:sp>
    <dsp:sp modelId="{F816FD8E-DC3D-4A06-BC91-1E95A9D812A9}">
      <dsp:nvSpPr>
        <dsp:cNvPr id="0" name=""/>
        <dsp:cNvSpPr/>
      </dsp:nvSpPr>
      <dsp:spPr>
        <a:xfrm>
          <a:off x="653" y="2303007"/>
          <a:ext cx="2546776" cy="1528065"/>
        </a:xfrm>
        <a:prstGeom prst="rect">
          <a:avLst/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Format de l’objet évalué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653" y="2303007"/>
        <a:ext cx="2546776" cy="1528065"/>
      </dsp:txXfrm>
    </dsp:sp>
    <dsp:sp modelId="{B0E9F4DE-8711-4055-A173-65F1DB6EE3D0}">
      <dsp:nvSpPr>
        <dsp:cNvPr id="0" name=""/>
        <dsp:cNvSpPr/>
      </dsp:nvSpPr>
      <dsp:spPr>
        <a:xfrm>
          <a:off x="2802106" y="2303007"/>
          <a:ext cx="2546776" cy="1528065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Critères, niveaux et barème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2802106" y="2303007"/>
        <a:ext cx="2546776" cy="152806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B256C-9768-436D-8909-2953D7F2C281}">
      <dsp:nvSpPr>
        <dsp:cNvPr id="0" name=""/>
        <dsp:cNvSpPr/>
      </dsp:nvSpPr>
      <dsp:spPr>
        <a:xfrm>
          <a:off x="887253" y="400134"/>
          <a:ext cx="2731591" cy="16389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Je produit un compte-rendu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87253" y="400134"/>
        <a:ext cx="2731591" cy="1638954"/>
      </dsp:txXfrm>
    </dsp:sp>
    <dsp:sp modelId="{982E990E-B768-406F-B859-EBDAF22685C6}">
      <dsp:nvSpPr>
        <dsp:cNvPr id="0" name=""/>
        <dsp:cNvSpPr/>
      </dsp:nvSpPr>
      <dsp:spPr>
        <a:xfrm>
          <a:off x="3892004" y="400134"/>
          <a:ext cx="2731591" cy="1638954"/>
        </a:xfrm>
        <a:prstGeom prst="rect">
          <a:avLst/>
        </a:prstGeom>
        <a:solidFill>
          <a:schemeClr val="accent2">
            <a:hueOff val="-1311081"/>
            <a:satOff val="-1555"/>
            <a:lumOff val="-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J’en parle à mes collègues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892004" y="400134"/>
        <a:ext cx="2731591" cy="1638954"/>
      </dsp:txXfrm>
    </dsp:sp>
    <dsp:sp modelId="{FF84FF11-9BE7-449A-9B80-E89FE798A596}">
      <dsp:nvSpPr>
        <dsp:cNvPr id="0" name=""/>
        <dsp:cNvSpPr/>
      </dsp:nvSpPr>
      <dsp:spPr>
        <a:xfrm>
          <a:off x="6896754" y="400134"/>
          <a:ext cx="2731591" cy="1638954"/>
        </a:xfrm>
        <a:prstGeom prst="rect">
          <a:avLst/>
        </a:prstGeom>
        <a:solidFill>
          <a:schemeClr val="accent2">
            <a:hueOff val="-2622161"/>
            <a:satOff val="-3110"/>
            <a:lumOff val="-1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J’anime un atelier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896754" y="400134"/>
        <a:ext cx="2731591" cy="1638954"/>
      </dsp:txXfrm>
    </dsp:sp>
    <dsp:sp modelId="{C6E0269D-C1ED-43A0-BD52-678F553A647A}">
      <dsp:nvSpPr>
        <dsp:cNvPr id="0" name=""/>
        <dsp:cNvSpPr/>
      </dsp:nvSpPr>
      <dsp:spPr>
        <a:xfrm>
          <a:off x="524" y="2312248"/>
          <a:ext cx="2731591" cy="1638954"/>
        </a:xfrm>
        <a:prstGeom prst="rect">
          <a:avLst/>
        </a:prstGeom>
        <a:solidFill>
          <a:schemeClr val="accent2">
            <a:hueOff val="-3933242"/>
            <a:satOff val="-4666"/>
            <a:lumOff val="-2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Je teste sur un de mes cours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24" y="2312248"/>
        <a:ext cx="2731591" cy="1638954"/>
      </dsp:txXfrm>
    </dsp:sp>
    <dsp:sp modelId="{53CA56EB-3412-45C3-81CD-F9F56C089430}">
      <dsp:nvSpPr>
        <dsp:cNvPr id="0" name=""/>
        <dsp:cNvSpPr/>
      </dsp:nvSpPr>
      <dsp:spPr>
        <a:xfrm>
          <a:off x="3005275" y="2312248"/>
          <a:ext cx="4169665" cy="1638954"/>
        </a:xfrm>
        <a:prstGeom prst="rect">
          <a:avLst/>
        </a:prstGeom>
        <a:solidFill>
          <a:schemeClr val="accent2">
            <a:hueOff val="-5244323"/>
            <a:satOff val="-6221"/>
            <a:lumOff val="-3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Quoi ? Qui ? Où ? Quand ? Comment ? Pourquoi ?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5275" y="2312248"/>
        <a:ext cx="4169665" cy="1638954"/>
      </dsp:txXfrm>
    </dsp:sp>
    <dsp:sp modelId="{E189F65A-18FE-4087-82FE-C2E19D83A740}">
      <dsp:nvSpPr>
        <dsp:cNvPr id="0" name=""/>
        <dsp:cNvSpPr/>
      </dsp:nvSpPr>
      <dsp:spPr>
        <a:xfrm>
          <a:off x="7448099" y="2312248"/>
          <a:ext cx="3066976" cy="1638954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 minutes pour penser au transfert, à la transposition de cet atelier</a:t>
          </a:r>
          <a:endParaRPr lang="fr-FR" sz="2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448099" y="2312248"/>
        <a:ext cx="3066976" cy="1638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6F38E-D2C5-4ACE-99C4-DDB8C03108E0}">
      <dsp:nvSpPr>
        <dsp:cNvPr id="0" name=""/>
        <dsp:cNvSpPr/>
      </dsp:nvSpPr>
      <dsp:spPr>
        <a:xfrm>
          <a:off x="6717" y="580"/>
          <a:ext cx="2865845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Mesurer</a:t>
          </a:r>
          <a:endParaRPr lang="fr-FR" sz="3700" kern="1200" dirty="0"/>
        </a:p>
      </dsp:txBody>
      <dsp:txXfrm>
        <a:off x="31641" y="25504"/>
        <a:ext cx="2815997" cy="801129"/>
      </dsp:txXfrm>
    </dsp:sp>
    <dsp:sp modelId="{A9672187-9753-40BD-9B6E-D7A9C5609065}">
      <dsp:nvSpPr>
        <dsp:cNvPr id="0" name=""/>
        <dsp:cNvSpPr/>
      </dsp:nvSpPr>
      <dsp:spPr>
        <a:xfrm>
          <a:off x="6717" y="1228920"/>
          <a:ext cx="2865845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Observer la production d’un étudiant selon plusieurs critères, critères rendant compte de l’acquisition d’apprentissages</a:t>
          </a:r>
          <a:endParaRPr lang="fr-FR" sz="1800" kern="1200" dirty="0"/>
        </a:p>
      </dsp:txBody>
      <dsp:txXfrm>
        <a:off x="59562" y="1281765"/>
        <a:ext cx="2760155" cy="1698567"/>
      </dsp:txXfrm>
    </dsp:sp>
    <dsp:sp modelId="{07A16FD5-F26D-466B-8882-5DA5EDD6140E}">
      <dsp:nvSpPr>
        <dsp:cNvPr id="0" name=""/>
        <dsp:cNvSpPr/>
      </dsp:nvSpPr>
      <dsp:spPr>
        <a:xfrm>
          <a:off x="3354024" y="580"/>
          <a:ext cx="2080489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Juger</a:t>
          </a:r>
          <a:endParaRPr lang="fr-FR" sz="3700" kern="1200" dirty="0"/>
        </a:p>
      </dsp:txBody>
      <dsp:txXfrm>
        <a:off x="3378948" y="25504"/>
        <a:ext cx="2030641" cy="801129"/>
      </dsp:txXfrm>
    </dsp:sp>
    <dsp:sp modelId="{8A3B5F82-EC59-4361-BDB3-E83730C4A41E}">
      <dsp:nvSpPr>
        <dsp:cNvPr id="0" name=""/>
        <dsp:cNvSpPr/>
      </dsp:nvSpPr>
      <dsp:spPr>
        <a:xfrm>
          <a:off x="3354024" y="1228920"/>
          <a:ext cx="2080489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Comparer les niveaux des critères à des niveaux de référence</a:t>
          </a:r>
          <a:endParaRPr lang="fr-FR" sz="1800" kern="1200" dirty="0"/>
        </a:p>
      </dsp:txBody>
      <dsp:txXfrm>
        <a:off x="3406869" y="1281765"/>
        <a:ext cx="1974799" cy="1698567"/>
      </dsp:txXfrm>
    </dsp:sp>
    <dsp:sp modelId="{DD9FAF55-9B6D-4A49-9FAB-AE3857977729}">
      <dsp:nvSpPr>
        <dsp:cNvPr id="0" name=""/>
        <dsp:cNvSpPr/>
      </dsp:nvSpPr>
      <dsp:spPr>
        <a:xfrm>
          <a:off x="5915975" y="580"/>
          <a:ext cx="5407907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Décider et commenter</a:t>
          </a:r>
          <a:endParaRPr lang="fr-FR" sz="3700" kern="1200" dirty="0"/>
        </a:p>
      </dsp:txBody>
      <dsp:txXfrm>
        <a:off x="5940899" y="25504"/>
        <a:ext cx="5358059" cy="801129"/>
      </dsp:txXfrm>
    </dsp:sp>
    <dsp:sp modelId="{A101EDFF-82C0-46FA-89CA-C6C445B8F192}">
      <dsp:nvSpPr>
        <dsp:cNvPr id="0" name=""/>
        <dsp:cNvSpPr/>
      </dsp:nvSpPr>
      <dsp:spPr>
        <a:xfrm>
          <a:off x="5915975" y="1228920"/>
          <a:ext cx="2301331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Acquisition des apprentissages (évaluation certificative)</a:t>
          </a:r>
          <a:endParaRPr lang="fr-FR" sz="1800" kern="1200" dirty="0"/>
        </a:p>
      </dsp:txBody>
      <dsp:txXfrm>
        <a:off x="5968820" y="1281765"/>
        <a:ext cx="2195641" cy="1698567"/>
      </dsp:txXfrm>
    </dsp:sp>
    <dsp:sp modelId="{687935FD-2640-4C82-B09C-0F4C7216E006}">
      <dsp:nvSpPr>
        <dsp:cNvPr id="0" name=""/>
        <dsp:cNvSpPr/>
      </dsp:nvSpPr>
      <dsp:spPr>
        <a:xfrm>
          <a:off x="8458038" y="1228920"/>
          <a:ext cx="2865845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Feedback vers l’étudiant sur la progression ou l’acquisition de ses apprentissages (évaluation formative)</a:t>
          </a:r>
          <a:endParaRPr lang="fr-FR" sz="1800" kern="1200" dirty="0"/>
        </a:p>
      </dsp:txBody>
      <dsp:txXfrm>
        <a:off x="8510883" y="1281765"/>
        <a:ext cx="2760155" cy="1698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6F38E-D2C5-4ACE-99C4-DDB8C03108E0}">
      <dsp:nvSpPr>
        <dsp:cNvPr id="0" name=""/>
        <dsp:cNvSpPr/>
      </dsp:nvSpPr>
      <dsp:spPr>
        <a:xfrm>
          <a:off x="6717" y="580"/>
          <a:ext cx="2865845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Mesurer</a:t>
          </a:r>
          <a:endParaRPr lang="fr-FR" sz="3700" kern="1200" dirty="0"/>
        </a:p>
      </dsp:txBody>
      <dsp:txXfrm>
        <a:off x="31641" y="25504"/>
        <a:ext cx="2815997" cy="801129"/>
      </dsp:txXfrm>
    </dsp:sp>
    <dsp:sp modelId="{A9672187-9753-40BD-9B6E-D7A9C5609065}">
      <dsp:nvSpPr>
        <dsp:cNvPr id="0" name=""/>
        <dsp:cNvSpPr/>
      </dsp:nvSpPr>
      <dsp:spPr>
        <a:xfrm>
          <a:off x="6717" y="1228920"/>
          <a:ext cx="2865845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Observer sa conduite : observer sa vitesse</a:t>
          </a:r>
          <a:endParaRPr lang="fr-FR" sz="2600" kern="1200" dirty="0"/>
        </a:p>
      </dsp:txBody>
      <dsp:txXfrm>
        <a:off x="59562" y="1281765"/>
        <a:ext cx="2760155" cy="1698567"/>
      </dsp:txXfrm>
    </dsp:sp>
    <dsp:sp modelId="{07A16FD5-F26D-466B-8882-5DA5EDD6140E}">
      <dsp:nvSpPr>
        <dsp:cNvPr id="0" name=""/>
        <dsp:cNvSpPr/>
      </dsp:nvSpPr>
      <dsp:spPr>
        <a:xfrm>
          <a:off x="3354024" y="580"/>
          <a:ext cx="2080489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Juger</a:t>
          </a:r>
          <a:endParaRPr lang="fr-FR" sz="3700" kern="1200" dirty="0"/>
        </a:p>
      </dsp:txBody>
      <dsp:txXfrm>
        <a:off x="3378948" y="25504"/>
        <a:ext cx="2030641" cy="801129"/>
      </dsp:txXfrm>
    </dsp:sp>
    <dsp:sp modelId="{8A3B5F82-EC59-4361-BDB3-E83730C4A41E}">
      <dsp:nvSpPr>
        <dsp:cNvPr id="0" name=""/>
        <dsp:cNvSpPr/>
      </dsp:nvSpPr>
      <dsp:spPr>
        <a:xfrm>
          <a:off x="3354024" y="1228920"/>
          <a:ext cx="2080489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Comparer sa vitesse aux limitations de vitesses</a:t>
          </a:r>
          <a:endParaRPr lang="fr-FR" sz="2600" kern="1200" dirty="0"/>
        </a:p>
      </dsp:txBody>
      <dsp:txXfrm>
        <a:off x="3406869" y="1281765"/>
        <a:ext cx="1974799" cy="1698567"/>
      </dsp:txXfrm>
    </dsp:sp>
    <dsp:sp modelId="{DD9FAF55-9B6D-4A49-9FAB-AE3857977729}">
      <dsp:nvSpPr>
        <dsp:cNvPr id="0" name=""/>
        <dsp:cNvSpPr/>
      </dsp:nvSpPr>
      <dsp:spPr>
        <a:xfrm>
          <a:off x="5915975" y="580"/>
          <a:ext cx="5407907" cy="8509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/>
            <a:t>Décider et commenter</a:t>
          </a:r>
          <a:endParaRPr lang="fr-FR" sz="3700" kern="1200" dirty="0"/>
        </a:p>
      </dsp:txBody>
      <dsp:txXfrm>
        <a:off x="5940899" y="25504"/>
        <a:ext cx="5358059" cy="801129"/>
      </dsp:txXfrm>
    </dsp:sp>
    <dsp:sp modelId="{A101EDFF-82C0-46FA-89CA-C6C445B8F192}">
      <dsp:nvSpPr>
        <dsp:cNvPr id="0" name=""/>
        <dsp:cNvSpPr/>
      </dsp:nvSpPr>
      <dsp:spPr>
        <a:xfrm>
          <a:off x="5915975" y="1228920"/>
          <a:ext cx="2301331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Validation ou non le jour du permis</a:t>
          </a:r>
          <a:endParaRPr lang="fr-FR" sz="2600" kern="1200" dirty="0"/>
        </a:p>
      </dsp:txBody>
      <dsp:txXfrm>
        <a:off x="5968820" y="1281765"/>
        <a:ext cx="2195641" cy="1698567"/>
      </dsp:txXfrm>
    </dsp:sp>
    <dsp:sp modelId="{687935FD-2640-4C82-B09C-0F4C7216E006}">
      <dsp:nvSpPr>
        <dsp:cNvPr id="0" name=""/>
        <dsp:cNvSpPr/>
      </dsp:nvSpPr>
      <dsp:spPr>
        <a:xfrm>
          <a:off x="8458038" y="1228920"/>
          <a:ext cx="2865845" cy="180425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Feedback durant les leçons de conduite</a:t>
          </a:r>
          <a:endParaRPr lang="fr-FR" sz="2600" kern="1200" dirty="0"/>
        </a:p>
      </dsp:txBody>
      <dsp:txXfrm>
        <a:off x="8510883" y="1281765"/>
        <a:ext cx="2760155" cy="1698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2B5FC-EEB0-45DB-AA14-CEBB1F5351B9}">
      <dsp:nvSpPr>
        <dsp:cNvPr id="0" name=""/>
        <dsp:cNvSpPr/>
      </dsp:nvSpPr>
      <dsp:spPr>
        <a:xfrm>
          <a:off x="2274" y="475"/>
          <a:ext cx="6325640" cy="519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Suggestion : aller au-delà de la définition</a:t>
          </a:r>
          <a:endParaRPr lang="fr-FR" sz="2200" kern="1200" dirty="0" smtClean="0"/>
        </a:p>
      </dsp:txBody>
      <dsp:txXfrm>
        <a:off x="17498" y="15699"/>
        <a:ext cx="6295192" cy="489330"/>
      </dsp:txXfrm>
    </dsp:sp>
    <dsp:sp modelId="{76A19B36-B68A-4456-8AD0-4AD4D4660B08}">
      <dsp:nvSpPr>
        <dsp:cNvPr id="0" name=""/>
        <dsp:cNvSpPr/>
      </dsp:nvSpPr>
      <dsp:spPr>
        <a:xfrm>
          <a:off x="2274" y="674478"/>
          <a:ext cx="1996729" cy="519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smtClean="0"/>
            <a:t>Constructivisme</a:t>
          </a:r>
          <a:endParaRPr lang="fr-FR" sz="1900" kern="1200" dirty="0" smtClean="0"/>
        </a:p>
      </dsp:txBody>
      <dsp:txXfrm>
        <a:off x="17498" y="689702"/>
        <a:ext cx="1966281" cy="489330"/>
      </dsp:txXfrm>
    </dsp:sp>
    <dsp:sp modelId="{CD3A7B3F-37E7-484C-A6C4-746A3F0B7295}">
      <dsp:nvSpPr>
        <dsp:cNvPr id="0" name=""/>
        <dsp:cNvSpPr/>
      </dsp:nvSpPr>
      <dsp:spPr>
        <a:xfrm>
          <a:off x="2166730" y="674478"/>
          <a:ext cx="1996729" cy="519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Interdisciplinarité</a:t>
          </a:r>
          <a:endParaRPr lang="fr-FR" sz="1900" kern="1200" dirty="0"/>
        </a:p>
      </dsp:txBody>
      <dsp:txXfrm>
        <a:off x="2181954" y="689702"/>
        <a:ext cx="1966281" cy="489330"/>
      </dsp:txXfrm>
    </dsp:sp>
    <dsp:sp modelId="{349CE024-9563-433B-B1CF-9DF475FC881E}">
      <dsp:nvSpPr>
        <dsp:cNvPr id="0" name=""/>
        <dsp:cNvSpPr/>
      </dsp:nvSpPr>
      <dsp:spPr>
        <a:xfrm>
          <a:off x="4331185" y="674478"/>
          <a:ext cx="1996729" cy="519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Cognition située</a:t>
          </a:r>
          <a:endParaRPr lang="fr-FR" sz="1900" kern="1200" dirty="0"/>
        </a:p>
      </dsp:txBody>
      <dsp:txXfrm>
        <a:off x="4346409" y="689702"/>
        <a:ext cx="1966281" cy="4893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2033" y="256"/>
          <a:ext cx="5654100" cy="79422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 smtClean="0"/>
            <a:t>Évaluation </a:t>
          </a:r>
          <a:endParaRPr lang="fr-FR" sz="3400" kern="1200" dirty="0"/>
        </a:p>
      </dsp:txBody>
      <dsp:txXfrm>
        <a:off x="25295" y="23518"/>
        <a:ext cx="5607576" cy="747700"/>
      </dsp:txXfrm>
    </dsp:sp>
    <dsp:sp modelId="{7B82967E-0EB1-4095-9491-4B982D0DE539}">
      <dsp:nvSpPr>
        <dsp:cNvPr id="0" name=""/>
        <dsp:cNvSpPr/>
      </dsp:nvSpPr>
      <dsp:spPr>
        <a:xfrm>
          <a:off x="2033" y="939603"/>
          <a:ext cx="1784753" cy="79422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Mesurer</a:t>
          </a:r>
          <a:endParaRPr lang="fr-FR" sz="2600" kern="1200" dirty="0"/>
        </a:p>
      </dsp:txBody>
      <dsp:txXfrm>
        <a:off x="25295" y="962865"/>
        <a:ext cx="1738229" cy="747700"/>
      </dsp:txXfrm>
    </dsp:sp>
    <dsp:sp modelId="{A22DD1C5-53C6-4524-920D-E9DB57135D42}">
      <dsp:nvSpPr>
        <dsp:cNvPr id="0" name=""/>
        <dsp:cNvSpPr/>
      </dsp:nvSpPr>
      <dsp:spPr>
        <a:xfrm>
          <a:off x="1936706" y="939603"/>
          <a:ext cx="1784753" cy="79422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Juger</a:t>
          </a:r>
          <a:endParaRPr lang="fr-FR" sz="2600" kern="1200" dirty="0"/>
        </a:p>
      </dsp:txBody>
      <dsp:txXfrm>
        <a:off x="1959968" y="962865"/>
        <a:ext cx="1738229" cy="747700"/>
      </dsp:txXfrm>
    </dsp:sp>
    <dsp:sp modelId="{5073044D-89E1-42D8-A112-1DBB8ECB14A8}">
      <dsp:nvSpPr>
        <dsp:cNvPr id="0" name=""/>
        <dsp:cNvSpPr/>
      </dsp:nvSpPr>
      <dsp:spPr>
        <a:xfrm>
          <a:off x="3871379" y="939603"/>
          <a:ext cx="1784753" cy="79422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Décider</a:t>
          </a:r>
          <a:endParaRPr lang="fr-FR" sz="2600" kern="1200" dirty="0"/>
        </a:p>
      </dsp:txBody>
      <dsp:txXfrm>
        <a:off x="3894641" y="962865"/>
        <a:ext cx="1738229" cy="7477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95076-8739-4C3D-86BF-9285277635CD}">
      <dsp:nvSpPr>
        <dsp:cNvPr id="0" name=""/>
        <dsp:cNvSpPr/>
      </dsp:nvSpPr>
      <dsp:spPr>
        <a:xfrm>
          <a:off x="4099" y="0"/>
          <a:ext cx="5699030" cy="79337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400" kern="1200" dirty="0" smtClean="0"/>
            <a:t>Compétence </a:t>
          </a:r>
          <a:endParaRPr lang="fr-FR" sz="3400" kern="1200" dirty="0"/>
        </a:p>
      </dsp:txBody>
      <dsp:txXfrm>
        <a:off x="27336" y="23237"/>
        <a:ext cx="5652556" cy="746903"/>
      </dsp:txXfrm>
    </dsp:sp>
    <dsp:sp modelId="{7B82967E-0EB1-4095-9491-4B982D0DE539}">
      <dsp:nvSpPr>
        <dsp:cNvPr id="0" name=""/>
        <dsp:cNvSpPr/>
      </dsp:nvSpPr>
      <dsp:spPr>
        <a:xfrm>
          <a:off x="2049" y="940102"/>
          <a:ext cx="1798936" cy="793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Savoir-agir</a:t>
          </a:r>
          <a:endParaRPr lang="fr-FR" sz="2600" kern="1200" dirty="0"/>
        </a:p>
      </dsp:txBody>
      <dsp:txXfrm>
        <a:off x="25286" y="963339"/>
        <a:ext cx="1752462" cy="746903"/>
      </dsp:txXfrm>
    </dsp:sp>
    <dsp:sp modelId="{A22DD1C5-53C6-4524-920D-E9DB57135D42}">
      <dsp:nvSpPr>
        <dsp:cNvPr id="0" name=""/>
        <dsp:cNvSpPr/>
      </dsp:nvSpPr>
      <dsp:spPr>
        <a:xfrm>
          <a:off x="1952096" y="940102"/>
          <a:ext cx="1798936" cy="793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Ressources</a:t>
          </a:r>
          <a:endParaRPr lang="fr-FR" sz="2600" kern="1200" dirty="0"/>
        </a:p>
      </dsp:txBody>
      <dsp:txXfrm>
        <a:off x="1975333" y="963339"/>
        <a:ext cx="1752462" cy="746903"/>
      </dsp:txXfrm>
    </dsp:sp>
    <dsp:sp modelId="{5073044D-89E1-42D8-A112-1DBB8ECB14A8}">
      <dsp:nvSpPr>
        <dsp:cNvPr id="0" name=""/>
        <dsp:cNvSpPr/>
      </dsp:nvSpPr>
      <dsp:spPr>
        <a:xfrm>
          <a:off x="3902143" y="940102"/>
          <a:ext cx="1798936" cy="793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Situations</a:t>
          </a:r>
          <a:endParaRPr lang="fr-FR" sz="2600" kern="1200" dirty="0"/>
        </a:p>
      </dsp:txBody>
      <dsp:txXfrm>
        <a:off x="3925380" y="963339"/>
        <a:ext cx="1752462" cy="7469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1A19E-FBCE-445A-9B75-EC700F629684}">
      <dsp:nvSpPr>
        <dsp:cNvPr id="0" name=""/>
        <dsp:cNvSpPr/>
      </dsp:nvSpPr>
      <dsp:spPr>
        <a:xfrm rot="5400000">
          <a:off x="3513911" y="-1476868"/>
          <a:ext cx="451320" cy="35195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100" kern="1200" dirty="0" smtClean="0"/>
            <a:t>Réflexion // 5 minutes</a:t>
          </a:r>
          <a:endParaRPr lang="fr-FR" sz="2100" kern="1200" dirty="0"/>
        </a:p>
      </dsp:txBody>
      <dsp:txXfrm rot="-5400000">
        <a:off x="1979773" y="79302"/>
        <a:ext cx="3497565" cy="407256"/>
      </dsp:txXfrm>
    </dsp:sp>
    <dsp:sp modelId="{485498EE-19A0-4D77-8A44-A17F57DEA80D}">
      <dsp:nvSpPr>
        <dsp:cNvPr id="0" name=""/>
        <dsp:cNvSpPr/>
      </dsp:nvSpPr>
      <dsp:spPr>
        <a:xfrm>
          <a:off x="0" y="854"/>
          <a:ext cx="1979773" cy="564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Seul</a:t>
          </a:r>
          <a:endParaRPr lang="fr-FR" sz="2800" kern="1200" dirty="0"/>
        </a:p>
      </dsp:txBody>
      <dsp:txXfrm>
        <a:off x="27540" y="28394"/>
        <a:ext cx="1924693" cy="509071"/>
      </dsp:txXfrm>
    </dsp:sp>
    <dsp:sp modelId="{3F703B41-CBF0-43C3-A486-6C478ACD90F0}">
      <dsp:nvSpPr>
        <dsp:cNvPr id="0" name=""/>
        <dsp:cNvSpPr/>
      </dsp:nvSpPr>
      <dsp:spPr>
        <a:xfrm rot="5400000">
          <a:off x="3513911" y="-884509"/>
          <a:ext cx="451320" cy="35195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100" kern="1200" dirty="0" smtClean="0"/>
            <a:t>Comparaison // 10 minutes</a:t>
          </a:r>
          <a:endParaRPr lang="fr-FR" sz="2100" kern="1200" dirty="0"/>
        </a:p>
      </dsp:txBody>
      <dsp:txXfrm rot="-5400000">
        <a:off x="1979773" y="671661"/>
        <a:ext cx="3497565" cy="407256"/>
      </dsp:txXfrm>
    </dsp:sp>
    <dsp:sp modelId="{DF6F7C92-11E9-4C84-B651-9D595B72B4AF}">
      <dsp:nvSpPr>
        <dsp:cNvPr id="0" name=""/>
        <dsp:cNvSpPr/>
      </dsp:nvSpPr>
      <dsp:spPr>
        <a:xfrm>
          <a:off x="0" y="593213"/>
          <a:ext cx="1979773" cy="564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Voisinage  </a:t>
          </a:r>
          <a:endParaRPr lang="fr-FR" sz="2800" kern="1200" dirty="0"/>
        </a:p>
      </dsp:txBody>
      <dsp:txXfrm>
        <a:off x="27540" y="620753"/>
        <a:ext cx="1924693" cy="509071"/>
      </dsp:txXfrm>
    </dsp:sp>
    <dsp:sp modelId="{700AF7DC-E159-4CB7-B4F5-9E2BF4846046}">
      <dsp:nvSpPr>
        <dsp:cNvPr id="0" name=""/>
        <dsp:cNvSpPr/>
      </dsp:nvSpPr>
      <dsp:spPr>
        <a:xfrm rot="5400000">
          <a:off x="3513911" y="-292151"/>
          <a:ext cx="451320" cy="35195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100" kern="1200" dirty="0" smtClean="0"/>
            <a:t>Partage // 20 minutes</a:t>
          </a:r>
          <a:endParaRPr lang="fr-FR" sz="2100" kern="1200" dirty="0"/>
        </a:p>
      </dsp:txBody>
      <dsp:txXfrm rot="-5400000">
        <a:off x="1979773" y="1264019"/>
        <a:ext cx="3497565" cy="407256"/>
      </dsp:txXfrm>
    </dsp:sp>
    <dsp:sp modelId="{180CD0F8-B5FF-4CDF-8498-19248986B5C6}">
      <dsp:nvSpPr>
        <dsp:cNvPr id="0" name=""/>
        <dsp:cNvSpPr/>
      </dsp:nvSpPr>
      <dsp:spPr>
        <a:xfrm>
          <a:off x="0" y="1185572"/>
          <a:ext cx="1979773" cy="564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Tous</a:t>
          </a:r>
          <a:endParaRPr lang="fr-FR" sz="2800" kern="1200" dirty="0"/>
        </a:p>
      </dsp:txBody>
      <dsp:txXfrm>
        <a:off x="27540" y="1213112"/>
        <a:ext cx="1924693" cy="5090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33C06-9197-4A35-879B-E5DA43A63D4A}">
      <dsp:nvSpPr>
        <dsp:cNvPr id="0" name=""/>
        <dsp:cNvSpPr/>
      </dsp:nvSpPr>
      <dsp:spPr>
        <a:xfrm>
          <a:off x="0" y="1147225"/>
          <a:ext cx="3428143" cy="20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Mobilisation d’auteurs comme </a:t>
          </a:r>
          <a:r>
            <a:rPr lang="fr-FR" sz="3200" kern="1200" dirty="0" err="1" smtClean="0"/>
            <a:t>Chauvigné</a:t>
          </a:r>
          <a:r>
            <a:rPr lang="fr-FR" sz="3200" kern="1200" dirty="0" smtClean="0"/>
            <a:t> et </a:t>
          </a:r>
          <a:r>
            <a:rPr lang="fr-FR" sz="3200" kern="1200" dirty="0" err="1" smtClean="0"/>
            <a:t>Vergnaud</a:t>
          </a:r>
          <a:endParaRPr lang="fr-FR" sz="3200" kern="1200" dirty="0"/>
        </a:p>
      </dsp:txBody>
      <dsp:txXfrm>
        <a:off x="0" y="1147225"/>
        <a:ext cx="3428143" cy="2056886"/>
      </dsp:txXfrm>
    </dsp:sp>
    <dsp:sp modelId="{853457E1-2FD0-4999-A2C0-85B6BD7B5D17}">
      <dsp:nvSpPr>
        <dsp:cNvPr id="0" name=""/>
        <dsp:cNvSpPr/>
      </dsp:nvSpPr>
      <dsp:spPr>
        <a:xfrm>
          <a:off x="3770957" y="1147225"/>
          <a:ext cx="3428143" cy="20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Didactique professionnelle</a:t>
          </a:r>
          <a:endParaRPr lang="fr-FR" sz="3200" kern="1200" dirty="0"/>
        </a:p>
      </dsp:txBody>
      <dsp:txXfrm>
        <a:off x="3770957" y="1147225"/>
        <a:ext cx="3428143" cy="2056886"/>
      </dsp:txXfrm>
    </dsp:sp>
    <dsp:sp modelId="{C67472CA-84E8-4229-B8E7-B71AF2D21EEB}">
      <dsp:nvSpPr>
        <dsp:cNvPr id="0" name=""/>
        <dsp:cNvSpPr/>
      </dsp:nvSpPr>
      <dsp:spPr>
        <a:xfrm>
          <a:off x="7541915" y="1147225"/>
          <a:ext cx="3428143" cy="20568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Analyse de l’activité à des fins de formation</a:t>
          </a:r>
          <a:endParaRPr lang="fr-FR" sz="3200" kern="1200" dirty="0"/>
        </a:p>
      </dsp:txBody>
      <dsp:txXfrm>
        <a:off x="7541915" y="1147225"/>
        <a:ext cx="3428143" cy="205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53B91EF-4E5E-45F4-8000-F2A94F8845A4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2A26A7-F0B0-4BD1-9A4E-DDE89BFA7B5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76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2A0E-7252-420C-AC04-2244887757AA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53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D75B-846B-443C-A3FC-BB0082BDE5C7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49E2-D69C-4F1E-B4B5-D9F5964A4BDA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37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63E0E-D00A-449D-9B53-B1FFCF62E9E5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0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4C2E-C19B-423E-AC38-5806680F31DC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8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7554-21A6-4D4F-954F-3C8BBCE657E8}" type="datetime1">
              <a:rPr lang="fr-FR" smtClean="0"/>
              <a:t>23/01/2020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84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5E6A-72B3-4D1E-AC59-ABCB04EBF556}" type="datetime1">
              <a:rPr lang="fr-FR" smtClean="0"/>
              <a:t>23/01/2020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12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DFB6-B190-421A-A362-1EEDFCEE1019}" type="datetime1">
              <a:rPr lang="fr-FR" smtClean="0"/>
              <a:t>23/01/2020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8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7A9D-7BF7-4F56-AF09-7AAE03CE9198}" type="datetime1">
              <a:rPr lang="fr-FR" smtClean="0"/>
              <a:t>23/01/2020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34C7-A59F-412F-9DFA-09923E19F275}" type="datetime1">
              <a:rPr lang="fr-FR" smtClean="0"/>
              <a:t>23/01/2020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67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5043-D5C3-4CFF-84C5-0D4EF6A26535}" type="datetime1">
              <a:rPr lang="fr-FR" smtClean="0"/>
              <a:t>23/01/2020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28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E6159-4434-4BCB-AA25-CFE2C75E0B2D}" type="datetime1">
              <a:rPr lang="fr-FR" smtClean="0"/>
              <a:t>23/01/2020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14FF-E490-304E-ACFA-0F31A3F35A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26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4.png"/><Relationship Id="rId3" Type="http://schemas.openxmlformats.org/officeDocument/2006/relationships/hyperlink" Target="https://stephaneglacier.com/la-patisserie/" TargetMode="External"/><Relationship Id="rId7" Type="http://schemas.openxmlformats.org/officeDocument/2006/relationships/image" Target="../media/image13.jfif"/><Relationship Id="rId12" Type="http://schemas.microsoft.com/office/2007/relationships/diagramDrawing" Target="../diagrams/drawing11.xml"/><Relationship Id="rId2" Type="http://schemas.openxmlformats.org/officeDocument/2006/relationships/hyperlink" Target="https://www.lesdelicesdalexandre.fr/meilleurs-ustensiles-de-patisserie-pas-ch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fif"/><Relationship Id="rId11" Type="http://schemas.openxmlformats.org/officeDocument/2006/relationships/diagramColors" Target="../diagrams/colors11.xml"/><Relationship Id="rId5" Type="http://schemas.openxmlformats.org/officeDocument/2006/relationships/hyperlink" Target="https://www.nobelmix.ca/en/prod/video-version-pastry-cooking-course-in-french/" TargetMode="External"/><Relationship Id="rId10" Type="http://schemas.openxmlformats.org/officeDocument/2006/relationships/diagramQuickStyle" Target="../diagrams/quickStyle11.xml"/><Relationship Id="rId4" Type="http://schemas.openxmlformats.org/officeDocument/2006/relationships/hyperlink" Target="https://www.pkuconnect.com.au/recipes/low-protein-cooking-tips/pastry-cooking-tips/" TargetMode="Externa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fif"/><Relationship Id="rId5" Type="http://schemas.openxmlformats.org/officeDocument/2006/relationships/image" Target="../media/image21.jfi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6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nikar.com/code/cours/sanctions/delits/conduire-sans-permis-assurance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2" Type="http://schemas.openxmlformats.org/officeDocument/2006/relationships/hyperlink" Target="http://or-argent.eu/robert-fitzwilson-sur-la-grece-la-partie-visible-de-licebe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zoart.com/blog/loeuvre-a-la-loupe-le-cri-dedvard-munch/" TargetMode="External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stincheeseland.com/2018/04/new-boutique-for-the-worlds-best-pastry-chef-cedric-grolet/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Comment évaluer les compétences ? 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sz="2800" i="1" dirty="0" smtClean="0"/>
          </a:p>
          <a:p>
            <a:r>
              <a:rPr lang="fr-FR" i="1" dirty="0" smtClean="0"/>
              <a:t>Benoît </a:t>
            </a:r>
            <a:r>
              <a:rPr lang="fr-FR" i="1" dirty="0" err="1" smtClean="0"/>
              <a:t>Escrig</a:t>
            </a:r>
            <a:r>
              <a:rPr lang="fr-FR" i="1" dirty="0" smtClean="0"/>
              <a:t>, conseiller pédagogique à Toulouse INP</a:t>
            </a:r>
            <a:endParaRPr lang="fr-FR" i="1" dirty="0"/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791" y="133305"/>
            <a:ext cx="2501589" cy="1354857"/>
          </a:xfrm>
          <a:prstGeom prst="rect">
            <a:avLst/>
          </a:prstGeom>
          <a:noFill/>
        </p:spPr>
      </p:pic>
      <p:pic>
        <p:nvPicPr>
          <p:cNvPr id="10" name="Image 9" descr="400dpi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9920" y="4760193"/>
            <a:ext cx="3246891" cy="1961282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94" y="162049"/>
            <a:ext cx="1090105" cy="11010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8" y="162050"/>
            <a:ext cx="1673531" cy="11010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1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10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698988147"/>
              </p:ext>
            </p:extLst>
          </p:nvPr>
        </p:nvGraphicFramePr>
        <p:xfrm>
          <a:off x="2617481" y="2012996"/>
          <a:ext cx="6704136" cy="240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77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Quoi observer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4335194" y="1690688"/>
            <a:ext cx="3434889" cy="10565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 Rounded MT Bold" panose="020F0704030504030204" pitchFamily="34" charset="0"/>
              </a:rPr>
              <a:t>Pour évaluer, il faut un observable</a:t>
            </a:r>
            <a:endParaRPr lang="fr-FR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335193" y="2899647"/>
            <a:ext cx="3434889" cy="16781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 Rounded MT Bold" panose="020F0704030504030204" pitchFamily="34" charset="0"/>
              </a:rPr>
              <a:t>Une production d’un étudiant</a:t>
            </a:r>
            <a:endParaRPr lang="fr-FR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754757" y="2899647"/>
            <a:ext cx="3434889" cy="16781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 Rounded MT Bold" panose="020F0704030504030204" pitchFamily="34" charset="0"/>
              </a:rPr>
              <a:t>Tâche prescrite à l’intérieur d’une situation authentique</a:t>
            </a:r>
            <a:endParaRPr lang="fr-FR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922482" y="2899646"/>
            <a:ext cx="3434889" cy="16781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 Rounded MT Bold" panose="020F0704030504030204" pitchFamily="34" charset="0"/>
              </a:rPr>
              <a:t>Décider s’il sait combiner efficacement des ressources</a:t>
            </a:r>
            <a:endParaRPr lang="fr-FR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922482" y="1690689"/>
            <a:ext cx="3434889" cy="10565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 Rounded MT Bold" panose="020F0704030504030204" pitchFamily="34" charset="0"/>
              </a:rPr>
              <a:t>Décider s’il sait agir</a:t>
            </a:r>
            <a:endParaRPr lang="fr-FR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54757" y="4940401"/>
            <a:ext cx="10599043" cy="12959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L’évaluation de la compétence d’un étudiant se fonde sur l’observation de son activité et du produit de son activité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4589" y="6551695"/>
            <a:ext cx="16225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>
                <a:hlinkClick r:id="rId2"/>
              </a:rPr>
              <a:t>https://www.lesdelicesdalexandre.fr/meilleurs-ustensiles-de-patisserie-pas-cher</a:t>
            </a:r>
            <a:r>
              <a:rPr lang="fr-FR" sz="1000" dirty="0" smtClean="0">
                <a:hlinkClick r:id="rId2"/>
              </a:rPr>
              <a:t>/</a:t>
            </a:r>
            <a:r>
              <a:rPr lang="fr-FR" sz="1000" dirty="0"/>
              <a:t> , </a:t>
            </a:r>
            <a:r>
              <a:rPr lang="fr-FR" sz="1000" dirty="0">
                <a:hlinkClick r:id="rId3"/>
              </a:rPr>
              <a:t>https://stephaneglacier.com/la-patisserie</a:t>
            </a:r>
            <a:r>
              <a:rPr lang="fr-FR" sz="1000" dirty="0" smtClean="0">
                <a:hlinkClick r:id="rId3"/>
              </a:rPr>
              <a:t>/</a:t>
            </a:r>
            <a:r>
              <a:rPr lang="fr-FR" sz="1000" dirty="0" smtClean="0"/>
              <a:t> </a:t>
            </a:r>
            <a:r>
              <a:rPr lang="fr-FR" sz="1000" dirty="0" smtClean="0">
                <a:hlinkClick r:id="rId4"/>
              </a:rPr>
              <a:t>https</a:t>
            </a:r>
            <a:r>
              <a:rPr lang="fr-FR" sz="1000" dirty="0">
                <a:hlinkClick r:id="rId4"/>
              </a:rPr>
              <a:t>://www.pkuconnect.com.au/recipes/low-protein-cooking-tips/pastry-cooking-tips</a:t>
            </a:r>
            <a:r>
              <a:rPr lang="fr-FR" sz="1000" dirty="0" smtClean="0">
                <a:hlinkClick r:id="rId4"/>
              </a:rPr>
              <a:t>/</a:t>
            </a:r>
            <a:r>
              <a:rPr lang="fr-FR" sz="1000" dirty="0"/>
              <a:t> , </a:t>
            </a:r>
            <a:r>
              <a:rPr lang="fr-FR" sz="1000" dirty="0">
                <a:hlinkClick r:id="rId5"/>
              </a:rPr>
              <a:t>https://www.nobelmix.ca/en/prod/video-version-pastry-cooking-course-in-french</a:t>
            </a:r>
            <a:r>
              <a:rPr lang="fr-FR" sz="1000" dirty="0" smtClean="0">
                <a:hlinkClick r:id="rId5"/>
              </a:rPr>
              <a:t>/</a:t>
            </a:r>
            <a:r>
              <a:rPr lang="fr-FR" sz="1000" dirty="0" smtClean="0"/>
              <a:t>  </a:t>
            </a:r>
            <a:endParaRPr lang="fr-FR" sz="1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76" y="4286780"/>
            <a:ext cx="3162761" cy="14996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55" y="4282593"/>
            <a:ext cx="2005082" cy="1503812"/>
          </a:xfrm>
          <a:prstGeom prst="rect">
            <a:avLst/>
          </a:prstGeom>
        </p:spPr>
      </p:pic>
      <p:graphicFrame>
        <p:nvGraphicFramePr>
          <p:cNvPr id="23" name="Diagramme 22"/>
          <p:cNvGraphicFramePr/>
          <p:nvPr>
            <p:extLst>
              <p:ext uri="{D42A27DB-BD31-4B8C-83A1-F6EECF244321}">
                <p14:modId xmlns:p14="http://schemas.microsoft.com/office/powerpoint/2010/main" val="1510524817"/>
              </p:ext>
            </p:extLst>
          </p:nvPr>
        </p:nvGraphicFramePr>
        <p:xfrm>
          <a:off x="1788600" y="1686128"/>
          <a:ext cx="8368476" cy="240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Imag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80" y="4286781"/>
            <a:ext cx="2668371" cy="149962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7491" y="4282594"/>
            <a:ext cx="3746724" cy="15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059481"/>
              </p:ext>
            </p:extLst>
          </p:nvPr>
        </p:nvGraphicFramePr>
        <p:xfrm>
          <a:off x="7005483" y="2221049"/>
          <a:ext cx="4549878" cy="367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fr-FR" dirty="0" smtClean="0"/>
              <a:t>Questionnement des </a:t>
            </a:r>
            <a:r>
              <a:rPr lang="fr-FR" dirty="0" smtClean="0"/>
              <a:t>pratiques évaluatives existantes </a:t>
            </a:r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3386350751"/>
              </p:ext>
            </p:extLst>
          </p:nvPr>
        </p:nvGraphicFramePr>
        <p:xfrm>
          <a:off x="775522" y="2221049"/>
          <a:ext cx="5809473" cy="367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724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Selon quels critères observer la production de l’étudiant (le produit de son activité)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34070"/>
            <a:ext cx="2743200" cy="365125"/>
          </a:xfrm>
        </p:spPr>
        <p:txBody>
          <a:bodyPr/>
          <a:lstStyle/>
          <a:p>
            <a:fld id="{0FDD14FF-E490-304E-ACFA-0F31A3F35A7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610" y="2451294"/>
            <a:ext cx="3930561" cy="3144449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166077491"/>
              </p:ext>
            </p:extLst>
          </p:nvPr>
        </p:nvGraphicFramePr>
        <p:xfrm>
          <a:off x="775522" y="2221049"/>
          <a:ext cx="5809473" cy="367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67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Suggestion de critères pour la production </a:t>
            </a:r>
            <a:br>
              <a:rPr lang="fr-FR" dirty="0" smtClean="0"/>
            </a:br>
            <a:r>
              <a:rPr lang="fr-FR" sz="3200" dirty="0" smtClean="0"/>
              <a:t>(Gérard, 2005; </a:t>
            </a:r>
            <a:r>
              <a:rPr lang="fr-FR" sz="3200" dirty="0" err="1" smtClean="0"/>
              <a:t>Rogiers</a:t>
            </a:r>
            <a:r>
              <a:rPr lang="fr-FR" sz="3200" dirty="0" smtClean="0"/>
              <a:t>, 2004)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631227"/>
              </p:ext>
            </p:extLst>
          </p:nvPr>
        </p:nvGraphicFramePr>
        <p:xfrm>
          <a:off x="1313491" y="1809064"/>
          <a:ext cx="9565017" cy="355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363" y="4027395"/>
            <a:ext cx="2143125" cy="2143125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5587978" y="5621180"/>
            <a:ext cx="1856455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Observable :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éclair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7569216" y="5621076"/>
            <a:ext cx="1856455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Critère : complétude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870615" y="5621075"/>
            <a:ext cx="2592580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Situation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: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faire un éclair au chocolat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3252" y="5621074"/>
            <a:ext cx="2592580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Compétence à évaluer : pâtisser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 </a:t>
            </a:r>
            <a:r>
              <a:rPr lang="fr-FR" dirty="0" smtClean="0"/>
              <a:t>due à la s</a:t>
            </a:r>
            <a:r>
              <a:rPr lang="fr-FR" dirty="0" smtClean="0"/>
              <a:t>ituation </a:t>
            </a:r>
            <a:r>
              <a:rPr lang="fr-FR" dirty="0" smtClean="0"/>
              <a:t>d’évaluation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58796" y="3018994"/>
            <a:ext cx="2375352" cy="1030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Une situation d’évaluation</a:t>
            </a:r>
            <a:endParaRPr lang="fr-FR" sz="2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58790" y="1690688"/>
            <a:ext cx="10297573" cy="1030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Compétence : savoir-agir à l’intérieur d’une famille de situations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904395" y="3017742"/>
            <a:ext cx="7051969" cy="10303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Besoin de savoir ce que ferait l’étudiant dans d’autres situations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91" y="4221518"/>
            <a:ext cx="2375351" cy="23753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395" y="4217791"/>
            <a:ext cx="1581083" cy="23692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167" y="4217791"/>
            <a:ext cx="1576585" cy="23692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41" y="4217791"/>
            <a:ext cx="1583168" cy="23790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98" y="4217791"/>
            <a:ext cx="1844066" cy="2369256"/>
          </a:xfrm>
          <a:prstGeom prst="rect">
            <a:avLst/>
          </a:prstGeom>
        </p:spPr>
      </p:pic>
      <p:sp>
        <p:nvSpPr>
          <p:cNvPr id="3" name="Flèche courbée vers la droite 2"/>
          <p:cNvSpPr/>
          <p:nvPr/>
        </p:nvSpPr>
        <p:spPr>
          <a:xfrm flipH="1" flipV="1">
            <a:off x="11051743" y="2105096"/>
            <a:ext cx="710469" cy="16906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Selon quels critères observer l’activité de l’étudiant </a:t>
            </a:r>
            <a:r>
              <a:rPr lang="fr-FR" dirty="0"/>
              <a:t>(comment je m’y </a:t>
            </a:r>
            <a:r>
              <a:rPr lang="fr-FR" dirty="0" smtClean="0"/>
              <a:t>prends) </a:t>
            </a:r>
            <a:r>
              <a:rPr lang="fr-FR" dirty="0" smtClean="0"/>
              <a:t>?</a:t>
            </a:r>
            <a:br>
              <a:rPr lang="fr-FR" dirty="0" smtClean="0"/>
            </a:br>
            <a:r>
              <a:rPr lang="fr-FR" sz="3600" dirty="0" smtClean="0"/>
              <a:t>(</a:t>
            </a:r>
            <a:r>
              <a:rPr lang="fr-FR" sz="3600" dirty="0" err="1" smtClean="0"/>
              <a:t>Coulet</a:t>
            </a:r>
            <a:r>
              <a:rPr lang="fr-FR" sz="3600" dirty="0" smtClean="0"/>
              <a:t>, 2016)</a:t>
            </a:r>
            <a:r>
              <a:rPr lang="fr-FR" sz="3600" dirty="0" smtClean="0"/>
              <a:t> </a:t>
            </a:r>
            <a:endParaRPr lang="fr-FR" sz="3200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564284"/>
              </p:ext>
            </p:extLst>
          </p:nvPr>
        </p:nvGraphicFramePr>
        <p:xfrm>
          <a:off x="320948" y="2056828"/>
          <a:ext cx="11487527" cy="4678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9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Selon quels critères observer l’activité de l’étudiant (pourquoi je m’y prends comme </a:t>
            </a:r>
            <a:r>
              <a:rPr lang="fr-FR" dirty="0" smtClean="0"/>
              <a:t>ça) </a:t>
            </a:r>
            <a:r>
              <a:rPr lang="fr-FR" dirty="0"/>
              <a:t>?</a:t>
            </a:r>
            <a:br>
              <a:rPr lang="fr-FR" dirty="0"/>
            </a:br>
            <a:r>
              <a:rPr lang="fr-FR" sz="3600" dirty="0"/>
              <a:t>(</a:t>
            </a:r>
            <a:r>
              <a:rPr lang="fr-FR" sz="3600" dirty="0" err="1"/>
              <a:t>Coulet</a:t>
            </a:r>
            <a:r>
              <a:rPr lang="fr-FR" sz="3600" dirty="0"/>
              <a:t>, 2016</a:t>
            </a:r>
            <a:r>
              <a:rPr lang="fr-FR" sz="3600" dirty="0" smtClean="0"/>
              <a:t>)</a:t>
            </a:r>
            <a:endParaRPr lang="fr-FR" sz="3200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869081"/>
              </p:ext>
            </p:extLst>
          </p:nvPr>
        </p:nvGraphicFramePr>
        <p:xfrm>
          <a:off x="320948" y="1984466"/>
          <a:ext cx="11487527" cy="4678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focus particulier sur la </a:t>
            </a:r>
            <a:r>
              <a:rPr lang="fr-FR" dirty="0" smtClean="0"/>
              <a:t>réflexivité</a:t>
            </a:r>
            <a:br>
              <a:rPr lang="fr-FR" dirty="0" smtClean="0"/>
            </a:br>
            <a:r>
              <a:rPr lang="fr-FR" dirty="0" smtClean="0"/>
              <a:t>(Le </a:t>
            </a:r>
            <a:r>
              <a:rPr lang="fr-FR" dirty="0" err="1" smtClean="0"/>
              <a:t>Boterf</a:t>
            </a:r>
            <a:r>
              <a:rPr lang="fr-FR" dirty="0" smtClean="0"/>
              <a:t>, 2015)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5447834" y="1229273"/>
            <a:ext cx="6413826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latin typeface="Arial Rounded MT Bold" panose="020F0704030504030204" pitchFamily="34" charset="0"/>
              </a:rPr>
              <a:t>La réflexivité n’est pas une compétence. C’est le 3</a:t>
            </a:r>
            <a:r>
              <a:rPr lang="fr-FR" sz="2400" baseline="30000" dirty="0" smtClean="0">
                <a:latin typeface="Arial Rounded MT Bold" panose="020F0704030504030204" pitchFamily="34" charset="0"/>
              </a:rPr>
              <a:t>ème</a:t>
            </a:r>
            <a:r>
              <a:rPr lang="fr-FR" sz="2400" dirty="0" smtClean="0">
                <a:latin typeface="Arial Rounded MT Bold" panose="020F0704030504030204" pitchFamily="34" charset="0"/>
              </a:rPr>
              <a:t> axe de la compétence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5940152" y="4584030"/>
            <a:ext cx="1224136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5364088" y="4512022"/>
            <a:ext cx="800472" cy="72008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6084168" y="3647926"/>
            <a:ext cx="0" cy="108012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553395" y="4364470"/>
            <a:ext cx="3497134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Mettre en œuvre des pratiques professionnelles efficaces</a:t>
            </a:r>
            <a:endParaRPr lang="fr-FR" sz="24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1677496" y="5301208"/>
            <a:ext cx="3154528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Disposer de ressources personnelles et externes</a:t>
            </a:r>
            <a:endParaRPr lang="fr-FR" sz="24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5037385" y="2706887"/>
            <a:ext cx="180553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Prendre du recul</a:t>
            </a:r>
            <a:endParaRPr lang="fr-FR" sz="2400" b="1" dirty="0"/>
          </a:p>
        </p:txBody>
      </p:sp>
      <p:cxnSp>
        <p:nvCxnSpPr>
          <p:cNvPr id="30" name="Forme 30"/>
          <p:cNvCxnSpPr>
            <a:stCxn id="28" idx="3"/>
            <a:endCxn id="27" idx="2"/>
          </p:cNvCxnSpPr>
          <p:nvPr/>
        </p:nvCxnSpPr>
        <p:spPr>
          <a:xfrm flipV="1">
            <a:off x="4832024" y="5564799"/>
            <a:ext cx="4469938" cy="336574"/>
          </a:xfrm>
          <a:prstGeom prst="curvedConnector2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Forme 31"/>
          <p:cNvCxnSpPr>
            <a:stCxn id="27" idx="0"/>
            <a:endCxn id="29" idx="3"/>
          </p:cNvCxnSpPr>
          <p:nvPr/>
        </p:nvCxnSpPr>
        <p:spPr>
          <a:xfrm rot="16200000" flipV="1">
            <a:off x="7451399" y="2513906"/>
            <a:ext cx="1242084" cy="2459043"/>
          </a:xfrm>
          <a:prstGeom prst="curvedConnector2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Forme 35"/>
          <p:cNvCxnSpPr>
            <a:stCxn id="29" idx="1"/>
            <a:endCxn id="28" idx="0"/>
          </p:cNvCxnSpPr>
          <p:nvPr/>
        </p:nvCxnSpPr>
        <p:spPr>
          <a:xfrm rot="10800000" flipV="1">
            <a:off x="3254761" y="3122386"/>
            <a:ext cx="1782625" cy="2178822"/>
          </a:xfrm>
          <a:prstGeom prst="curvedConnector2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224168" y="5680699"/>
            <a:ext cx="247258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Mobilisation et combinaison</a:t>
            </a:r>
            <a:endParaRPr lang="fr-FR" sz="2400" dirty="0"/>
          </a:p>
        </p:txBody>
      </p:sp>
      <p:sp>
        <p:nvSpPr>
          <p:cNvPr id="34" name="ZoneTexte 33"/>
          <p:cNvSpPr txBox="1"/>
          <p:nvPr/>
        </p:nvSpPr>
        <p:spPr>
          <a:xfrm>
            <a:off x="8280650" y="3164141"/>
            <a:ext cx="206720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Analyse des pratiques</a:t>
            </a:r>
            <a:endParaRPr lang="fr-FR" sz="2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38751" y="3164141"/>
            <a:ext cx="359965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Connaissance de ses ressources et de sa capacité à les utiliser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4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 je suis, d’où je parle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551304"/>
              </p:ext>
            </p:extLst>
          </p:nvPr>
        </p:nvGraphicFramePr>
        <p:xfrm>
          <a:off x="838200" y="2037564"/>
          <a:ext cx="10515600" cy="1916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6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916142"/>
              </p:ext>
            </p:extLst>
          </p:nvPr>
        </p:nvGraphicFramePr>
        <p:xfrm>
          <a:off x="838200" y="4309446"/>
          <a:ext cx="10515600" cy="169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665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L’étudiant doit pouvoir s’</a:t>
            </a:r>
            <a:r>
              <a:rPr lang="fr-FR" dirty="0" err="1" smtClean="0"/>
              <a:t>auto-évaluer</a:t>
            </a:r>
            <a:r>
              <a:rPr lang="fr-FR" dirty="0" smtClean="0"/>
              <a:t> pour pouvoir </a:t>
            </a:r>
            <a:r>
              <a:rPr lang="fr-FR" dirty="0" smtClean="0"/>
              <a:t>s’ajuster à de nouvelles situations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6817634" y="2378207"/>
            <a:ext cx="1503013" cy="7143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all" dirty="0" smtClean="0">
                <a:latin typeface="Cooper Black" panose="0208090404030B020404" pitchFamily="18" charset="0"/>
              </a:rPr>
              <a:t>ACTION</a:t>
            </a:r>
            <a:endParaRPr lang="fr-FR" cap="all" dirty="0">
              <a:latin typeface="Cooper Black" panose="0208090404030B0204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46883" y="2550729"/>
            <a:ext cx="148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cap="all" dirty="0" smtClean="0">
                <a:latin typeface="Cooper Black" panose="0208090404030B020404" pitchFamily="18" charset="0"/>
              </a:rPr>
              <a:t>Résultat</a:t>
            </a:r>
            <a:endParaRPr lang="fr-FR" cap="all" dirty="0">
              <a:latin typeface="Cooper Black" panose="0208090404030B020404" pitchFamily="18" charset="0"/>
            </a:endParaRPr>
          </a:p>
        </p:txBody>
      </p:sp>
      <p:cxnSp>
        <p:nvCxnSpPr>
          <p:cNvPr id="7" name="Connecteur droit avec flèche 6"/>
          <p:cNvCxnSpPr>
            <a:stCxn id="5" idx="3"/>
            <a:endCxn id="6" idx="1"/>
          </p:cNvCxnSpPr>
          <p:nvPr/>
        </p:nvCxnSpPr>
        <p:spPr>
          <a:xfrm>
            <a:off x="8320647" y="2735395"/>
            <a:ext cx="2262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030308" y="1899419"/>
            <a:ext cx="9863847" cy="247753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cap="all">
              <a:latin typeface="Cooper Black" panose="0208090404030B0204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17634" y="3223677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cap="all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FEEDBACK</a:t>
            </a:r>
            <a:endParaRPr lang="fr-FR" sz="2400" b="1" cap="all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4133433" y="2395901"/>
            <a:ext cx="2448250" cy="678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all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TECHNIQUE</a:t>
            </a:r>
            <a:endParaRPr lang="fr-FR" b="1" cap="all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  <p:cxnSp>
        <p:nvCxnSpPr>
          <p:cNvPr id="11" name="Connecteur droit avec flèche 10"/>
          <p:cNvCxnSpPr>
            <a:stCxn id="10" idx="3"/>
            <a:endCxn id="5" idx="1"/>
          </p:cNvCxnSpPr>
          <p:nvPr/>
        </p:nvCxnSpPr>
        <p:spPr>
          <a:xfrm>
            <a:off x="6581683" y="2735395"/>
            <a:ext cx="2359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420813" y="2373592"/>
            <a:ext cx="2443131" cy="678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all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connaissance</a:t>
            </a:r>
          </a:p>
        </p:txBody>
      </p:sp>
      <p:cxnSp>
        <p:nvCxnSpPr>
          <p:cNvPr id="13" name="Connecteur droit avec flèche 12"/>
          <p:cNvCxnSpPr>
            <a:stCxn id="12" idx="3"/>
            <a:endCxn id="10" idx="1"/>
          </p:cNvCxnSpPr>
          <p:nvPr/>
        </p:nvCxnSpPr>
        <p:spPr>
          <a:xfrm>
            <a:off x="3863944" y="2713086"/>
            <a:ext cx="269489" cy="22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6" idx="3"/>
            <a:endCxn id="18" idx="3"/>
          </p:cNvCxnSpPr>
          <p:nvPr/>
        </p:nvCxnSpPr>
        <p:spPr>
          <a:xfrm flipH="1">
            <a:off x="9923352" y="2735395"/>
            <a:ext cx="112657" cy="1175439"/>
          </a:xfrm>
          <a:prstGeom prst="curvedConnector3">
            <a:avLst>
              <a:gd name="adj1" fmla="val -20291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17" idx="1"/>
            <a:endCxn id="12" idx="2"/>
          </p:cNvCxnSpPr>
          <p:nvPr/>
        </p:nvCxnSpPr>
        <p:spPr>
          <a:xfrm rot="10800000">
            <a:off x="2642380" y="3052580"/>
            <a:ext cx="3062881" cy="85825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17" idx="1"/>
            <a:endCxn id="10" idx="2"/>
          </p:cNvCxnSpPr>
          <p:nvPr/>
        </p:nvCxnSpPr>
        <p:spPr>
          <a:xfrm rot="10800000">
            <a:off x="5357558" y="3074888"/>
            <a:ext cx="347702" cy="83594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705260" y="3710779"/>
            <a:ext cx="20873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cap="all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Ajustement</a:t>
            </a:r>
            <a:endParaRPr lang="fr-FR" sz="2000" b="1" cap="all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15687" y="3710779"/>
            <a:ext cx="20076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cap="all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évaluation</a:t>
            </a:r>
            <a:endParaRPr lang="fr-FR" sz="2000" b="1" cap="all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  <p:cxnSp>
        <p:nvCxnSpPr>
          <p:cNvPr id="19" name="Connecteur droit avec flèche 18"/>
          <p:cNvCxnSpPr>
            <a:stCxn id="18" idx="1"/>
            <a:endCxn id="17" idx="3"/>
          </p:cNvCxnSpPr>
          <p:nvPr/>
        </p:nvCxnSpPr>
        <p:spPr>
          <a:xfrm flipH="1">
            <a:off x="7792563" y="3910834"/>
            <a:ext cx="1231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1041555" y="4586398"/>
            <a:ext cx="9862867" cy="8707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Réussir ne signifie pas forcément être compétent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051823" y="5578498"/>
            <a:ext cx="9842332" cy="1051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C’est à l’étudiant d’apporter la preuve de sa compétence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21</a:t>
            </a:fld>
            <a:endParaRPr lang="fr-FR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909669607"/>
              </p:ext>
            </p:extLst>
          </p:nvPr>
        </p:nvGraphicFramePr>
        <p:xfrm>
          <a:off x="2617481" y="2012996"/>
          <a:ext cx="6704136" cy="240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3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Comment juger ? </a:t>
            </a:r>
            <a:r>
              <a:rPr lang="fr-FR" dirty="0" smtClean="0"/>
              <a:t>Comparer les niveaux des critères à des </a:t>
            </a:r>
            <a:r>
              <a:rPr lang="fr-FR" dirty="0" smtClean="0"/>
              <a:t>niveaux </a:t>
            </a:r>
            <a:r>
              <a:rPr lang="fr-FR" dirty="0" smtClean="0"/>
              <a:t>de référence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891596" y="2007273"/>
            <a:ext cx="6804906" cy="1146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Pour chaque critère, décrire la performance qui permet de valider le critère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3" y="4395787"/>
            <a:ext cx="2143125" cy="21431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85" y="5062537"/>
            <a:ext cx="3095625" cy="1476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67" y="4624387"/>
            <a:ext cx="2390775" cy="19145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599" y="4620318"/>
            <a:ext cx="2222922" cy="1918593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373713" y="2009960"/>
            <a:ext cx="4331452" cy="1146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Logique compétence = logique de validation </a:t>
            </a:r>
            <a:endParaRPr lang="fr-FR" sz="2400" b="1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(oui/non plutôt que note)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42893" y="3338471"/>
            <a:ext cx="1679306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Exemple : pâtisser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930326" y="3349036"/>
            <a:ext cx="2512383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Observable :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éclair au chocolat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550836" y="3349035"/>
            <a:ext cx="1856455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Critère : complétude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515418" y="3349034"/>
            <a:ext cx="5511286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Niveau de référence :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l’éclair contient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toutes les préparations caractéristiques 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23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770109363"/>
              </p:ext>
            </p:extLst>
          </p:nvPr>
        </p:nvGraphicFramePr>
        <p:xfrm>
          <a:off x="2617481" y="2012996"/>
          <a:ext cx="6704136" cy="240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46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valider la compétence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24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690546399"/>
              </p:ext>
            </p:extLst>
          </p:nvPr>
        </p:nvGraphicFramePr>
        <p:xfrm>
          <a:off x="2032000" y="1528819"/>
          <a:ext cx="8128000" cy="296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383665" y="4141557"/>
            <a:ext cx="5511286" cy="8749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Critère 1 validé OU Critère 2 validé 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297049" y="4141557"/>
            <a:ext cx="5511286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Critère 1 validé ET Critère 2 validé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5047" y="5467432"/>
            <a:ext cx="1106241" cy="110624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Rectangle à coins arrondis 8"/>
          <p:cNvSpPr/>
          <p:nvPr/>
        </p:nvSpPr>
        <p:spPr>
          <a:xfrm>
            <a:off x="2835381" y="5356642"/>
            <a:ext cx="7808945" cy="1217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Exemple : </a:t>
            </a:r>
            <a:r>
              <a:rPr lang="fr-FR" sz="2000" b="1" dirty="0" smtClean="0">
                <a:latin typeface="Arial Rounded MT Bold" panose="020F0704030504030204" pitchFamily="34" charset="0"/>
              </a:rPr>
              <a:t>pour valider la compétence piloter, l’étudiant doit savoir décoller et atterrir et non pas décoller ou atterrir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 d’outil </a:t>
            </a:r>
            <a:r>
              <a:rPr lang="fr-FR" dirty="0" smtClean="0"/>
              <a:t>: </a:t>
            </a:r>
            <a:r>
              <a:rPr lang="fr-FR" dirty="0" smtClean="0"/>
              <a:t>les grilles </a:t>
            </a:r>
            <a:r>
              <a:rPr lang="fr-FR" dirty="0" err="1" smtClean="0"/>
              <a:t>critériées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309844" y="1757616"/>
            <a:ext cx="9139425" cy="611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Grille </a:t>
            </a:r>
            <a:r>
              <a:rPr lang="fr-FR" sz="2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critériée</a:t>
            </a:r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: grille d’évaluation à échelle descriptive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14414"/>
              </p:ext>
            </p:extLst>
          </p:nvPr>
        </p:nvGraphicFramePr>
        <p:xfrm>
          <a:off x="248870" y="2815231"/>
          <a:ext cx="3885603" cy="239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844">
                  <a:extLst>
                    <a:ext uri="{9D8B030D-6E8A-4147-A177-3AD203B41FA5}">
                      <a16:colId xmlns:a16="http://schemas.microsoft.com/office/drawing/2014/main" val="4073786139"/>
                    </a:ext>
                  </a:extLst>
                </a:gridCol>
                <a:gridCol w="1353781">
                  <a:extLst>
                    <a:ext uri="{9D8B030D-6E8A-4147-A177-3AD203B41FA5}">
                      <a16:colId xmlns:a16="http://schemas.microsoft.com/office/drawing/2014/main" val="1228629759"/>
                    </a:ext>
                  </a:extLst>
                </a:gridCol>
                <a:gridCol w="1324978">
                  <a:extLst>
                    <a:ext uri="{9D8B030D-6E8A-4147-A177-3AD203B41FA5}">
                      <a16:colId xmlns:a16="http://schemas.microsoft.com/office/drawing/2014/main" val="3144499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Non validé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Validé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698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Critère 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Description</a:t>
                      </a:r>
                      <a:r>
                        <a:rPr lang="fr-FR" baseline="0" dirty="0" smtClean="0"/>
                        <a:t> d’un critère 1 non validé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Description d’un critère 1 validé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555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Critère 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8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72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06404"/>
                  </a:ext>
                </a:extLst>
              </a:tr>
            </a:tbl>
          </a:graphicData>
        </a:graphic>
      </p:graphicFrame>
      <p:sp>
        <p:nvSpPr>
          <p:cNvPr id="23" name="Rectangle à coins arrondis 22"/>
          <p:cNvSpPr/>
          <p:nvPr/>
        </p:nvSpPr>
        <p:spPr>
          <a:xfrm>
            <a:off x="248870" y="5733534"/>
            <a:ext cx="3885603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Compétence validée si tou</a:t>
            </a:r>
            <a:r>
              <a:rPr lang="fr-FR" sz="2000" b="1" dirty="0" smtClean="0">
                <a:latin typeface="Arial Rounded MT Bold" panose="020F0704030504030204" pitchFamily="34" charset="0"/>
              </a:rPr>
              <a:t>s les critères sont validés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24" name="Tableau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325318"/>
              </p:ext>
            </p:extLst>
          </p:nvPr>
        </p:nvGraphicFramePr>
        <p:xfrm>
          <a:off x="4503420" y="2815231"/>
          <a:ext cx="7581901" cy="266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0059">
                  <a:extLst>
                    <a:ext uri="{9D8B030D-6E8A-4147-A177-3AD203B41FA5}">
                      <a16:colId xmlns:a16="http://schemas.microsoft.com/office/drawing/2014/main" val="4073786139"/>
                    </a:ext>
                  </a:extLst>
                </a:gridCol>
                <a:gridCol w="1708901">
                  <a:extLst>
                    <a:ext uri="{9D8B030D-6E8A-4147-A177-3AD203B41FA5}">
                      <a16:colId xmlns:a16="http://schemas.microsoft.com/office/drawing/2014/main" val="1228629759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14449909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690272221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1163262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Inacceptable (0)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Non validé (5)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Validé (15)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Au-delà</a:t>
                      </a:r>
                      <a:r>
                        <a:rPr lang="fr-FR" baseline="0" dirty="0" smtClean="0"/>
                        <a:t> (20)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698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Critère 1 </a:t>
                      </a:r>
                    </a:p>
                    <a:p>
                      <a:r>
                        <a:rPr lang="fr-FR" dirty="0" smtClean="0"/>
                        <a:t>(20 %)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Description</a:t>
                      </a:r>
                      <a:r>
                        <a:rPr lang="fr-FR" baseline="0" dirty="0" smtClean="0"/>
                        <a:t> d’un critère 1 non validé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Description d’un critère 1 validé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555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Critère 2</a:t>
                      </a:r>
                    </a:p>
                    <a:p>
                      <a:r>
                        <a:rPr lang="fr-FR" dirty="0" smtClean="0"/>
                        <a:t>(30</a:t>
                      </a:r>
                      <a:r>
                        <a:rPr lang="fr-FR" baseline="0" dirty="0" smtClean="0"/>
                        <a:t> 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8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72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06404"/>
                  </a:ext>
                </a:extLst>
              </a:tr>
            </a:tbl>
          </a:graphicData>
        </a:graphic>
      </p:graphicFrame>
      <p:sp>
        <p:nvSpPr>
          <p:cNvPr id="25" name="Rectangle à coins arrondis 24"/>
          <p:cNvSpPr/>
          <p:nvPr/>
        </p:nvSpPr>
        <p:spPr>
          <a:xfrm>
            <a:off x="6332277" y="5733534"/>
            <a:ext cx="4028465" cy="874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 Rounded MT Bold" panose="020F0704030504030204" pitchFamily="34" charset="0"/>
              </a:rPr>
              <a:t>Possibilité de mettre une note 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 évalue ?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505029"/>
              </p:ext>
            </p:extLst>
          </p:nvPr>
        </p:nvGraphicFramePr>
        <p:xfrm>
          <a:off x="838200" y="1825625"/>
          <a:ext cx="52902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533743" y="195309"/>
            <a:ext cx="5275635" cy="2535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latin typeface="Arial Rounded MT Bold" panose="020F0704030504030204" pitchFamily="34" charset="0"/>
              </a:rPr>
              <a:t>Responsables </a:t>
            </a:r>
            <a:r>
              <a:rPr lang="fr-FR" sz="2400" dirty="0" smtClean="0">
                <a:latin typeface="Arial Rounded MT Bold" panose="020F0704030504030204" pitchFamily="34" charset="0"/>
              </a:rPr>
              <a:t>de l’évaluation : </a:t>
            </a:r>
            <a:r>
              <a:rPr lang="fr-FR" sz="2400" dirty="0" smtClean="0">
                <a:latin typeface="Arial Rounded MT Bold" panose="020F0704030504030204" pitchFamily="34" charset="0"/>
              </a:rPr>
              <a:t>celles et ceux qui sont légitimes pour fixer les niveaux de référence (</a:t>
            </a:r>
            <a:r>
              <a:rPr lang="fr-FR" sz="2400" dirty="0" err="1" smtClean="0">
                <a:latin typeface="Arial Rounded MT Bold" panose="020F0704030504030204" pitchFamily="34" charset="0"/>
              </a:rPr>
              <a:t>co</a:t>
            </a:r>
            <a:r>
              <a:rPr lang="fr-FR" sz="2400" dirty="0" smtClean="0">
                <a:latin typeface="Arial Rounded MT Bold" panose="020F0704030504030204" pitchFamily="34" charset="0"/>
              </a:rPr>
              <a:t>-construction)</a:t>
            </a:r>
            <a:endParaRPr lang="fr-FR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6533743" y="2900681"/>
            <a:ext cx="5275635" cy="11967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C’est à l’étudiant d’apporter la preuve de sa compétence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526615" y="4267279"/>
            <a:ext cx="5275635" cy="19815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Au choix : évaluer soi-même la compétence ou évaluer l’auto-évaluation que l’étudiant en fait</a:t>
            </a:r>
            <a:endParaRPr lang="fr-FR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Informations à fournir aux étudiants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872898"/>
              </p:ext>
            </p:extLst>
          </p:nvPr>
        </p:nvGraphicFramePr>
        <p:xfrm>
          <a:off x="838200" y="1825625"/>
          <a:ext cx="534953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6725265" y="2337619"/>
            <a:ext cx="4431889" cy="150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Possible négociation avec les étudiants (perception de contrôlabilité, levier de motivation)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844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Qu’est-ce que je fais « demain » ?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1317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9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1079733" y="3384394"/>
            <a:ext cx="9862867" cy="16619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Évaluer une compétence, c’est évaluer l’étudiant dans une situation mais c’est aussi questionner son savoir-agir dans d’autres situations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079733" y="5237143"/>
            <a:ext cx="9862867" cy="11838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C’est à l’étudiant d’apporter la preuve de sa compétence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079732" y="1569978"/>
            <a:ext cx="9862867" cy="16236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L’évaluation de la compétence d’un étudiant se fonde sur l’observation de son activité et du produit de son activité</a:t>
            </a:r>
            <a:endParaRPr lang="fr-FR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 de l’évaluation </a:t>
            </a:r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Bouée 2"/>
          <p:cNvSpPr/>
          <p:nvPr/>
        </p:nvSpPr>
        <p:spPr>
          <a:xfrm>
            <a:off x="1374437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1</a:t>
            </a:r>
            <a:endParaRPr lang="fr-FR" sz="36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Bouée 15"/>
          <p:cNvSpPr/>
          <p:nvPr/>
        </p:nvSpPr>
        <p:spPr>
          <a:xfrm>
            <a:off x="4308442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8" name="Bouée 17"/>
          <p:cNvSpPr/>
          <p:nvPr/>
        </p:nvSpPr>
        <p:spPr>
          <a:xfrm>
            <a:off x="8614048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3</a:t>
            </a:r>
            <a:endParaRPr lang="fr-FR" sz="36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19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039567"/>
              </p:ext>
            </p:extLst>
          </p:nvPr>
        </p:nvGraphicFramePr>
        <p:xfrm>
          <a:off x="406697" y="2849880"/>
          <a:ext cx="11330601" cy="3033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5502" y="5622820"/>
            <a:ext cx="145732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 l="17743" r="14834"/>
          <a:stretch>
            <a:fillRect/>
          </a:stretch>
        </p:blipFill>
        <p:spPr bwMode="auto">
          <a:xfrm>
            <a:off x="9713627" y="5742010"/>
            <a:ext cx="1152994" cy="102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Merci de votre participation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Envie/besoin d’aller plus loin ?</a:t>
            </a:r>
          </a:p>
          <a:p>
            <a:pPr lvl="1"/>
            <a:r>
              <a:rPr lang="fr-FR" dirty="0" smtClean="0"/>
              <a:t>benoit.escrig@toulouse-inp.fr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F76F-92B1-42F9-B272-E468BA41C1FF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Références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Sur l’évaluation : De </a:t>
            </a:r>
            <a:r>
              <a:rPr lang="fr-FR" dirty="0" err="1" smtClean="0"/>
              <a:t>Ketele</a:t>
            </a:r>
            <a:r>
              <a:rPr lang="fr-FR" dirty="0" smtClean="0"/>
              <a:t>, Romainville, Hadji</a:t>
            </a:r>
          </a:p>
          <a:p>
            <a:r>
              <a:rPr lang="fr-FR" dirty="0" smtClean="0"/>
              <a:t>Sur la compétence : Tardif, </a:t>
            </a:r>
            <a:r>
              <a:rPr lang="fr-FR" dirty="0" err="1" smtClean="0"/>
              <a:t>Coulet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9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: l’étudiant </a:t>
            </a:r>
            <a:r>
              <a:rPr lang="fr-FR" dirty="0" err="1" smtClean="0"/>
              <a:t>sait-il</a:t>
            </a:r>
            <a:r>
              <a:rPr lang="fr-FR" dirty="0" smtClean="0"/>
              <a:t> conduire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Bouée 4"/>
          <p:cNvSpPr/>
          <p:nvPr/>
        </p:nvSpPr>
        <p:spPr>
          <a:xfrm>
            <a:off x="1374437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1</a:t>
            </a:r>
            <a:endParaRPr lang="fr-FR" sz="36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Bouée 5"/>
          <p:cNvSpPr/>
          <p:nvPr/>
        </p:nvSpPr>
        <p:spPr>
          <a:xfrm>
            <a:off x="4308442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7" name="Bouée 6"/>
          <p:cNvSpPr/>
          <p:nvPr/>
        </p:nvSpPr>
        <p:spPr>
          <a:xfrm>
            <a:off x="8614048" y="1751909"/>
            <a:ext cx="914400" cy="914400"/>
          </a:xfrm>
          <a:prstGeom prst="donut">
            <a:avLst>
              <a:gd name="adj" fmla="val 16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3</a:t>
            </a:r>
            <a:endParaRPr lang="fr-FR" sz="36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8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707092"/>
              </p:ext>
            </p:extLst>
          </p:nvPr>
        </p:nvGraphicFramePr>
        <p:xfrm>
          <a:off x="406697" y="2849880"/>
          <a:ext cx="11330601" cy="3033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86" y="352269"/>
            <a:ext cx="2426369" cy="136331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2449" y="6543206"/>
            <a:ext cx="5238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>
                <a:hlinkClick r:id="rId8"/>
              </a:rPr>
              <a:t>https://</a:t>
            </a:r>
            <a:r>
              <a:rPr lang="fr-FR" sz="1000" dirty="0" smtClean="0">
                <a:hlinkClick r:id="rId8"/>
              </a:rPr>
              <a:t>www.ornikar.com/code/cours/sanctions/delits/conduire-sans-permis-assurance</a:t>
            </a:r>
            <a:r>
              <a:rPr lang="fr-FR" sz="1000" dirty="0" smtClean="0"/>
              <a:t>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466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 de la compétence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838200" y="2073657"/>
            <a:ext cx="10043177" cy="1292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 smtClean="0">
                <a:latin typeface="Arial Rounded MT Bold" panose="020F0704030504030204" pitchFamily="34" charset="0"/>
              </a:rPr>
              <a:t>Définition (</a:t>
            </a:r>
            <a:r>
              <a:rPr lang="fr-FR" sz="2000" dirty="0" smtClean="0">
                <a:latin typeface="Arial Rounded MT Bold" panose="020F0704030504030204" pitchFamily="34" charset="0"/>
              </a:rPr>
              <a:t>Tardif, 2006) </a:t>
            </a:r>
            <a:r>
              <a:rPr lang="fr-FR" sz="2000" dirty="0" smtClean="0">
                <a:latin typeface="Arial Rounded MT Bold" panose="020F0704030504030204" pitchFamily="34" charset="0"/>
              </a:rPr>
              <a:t>: une compétence est un savoir-agir complexe prenant appui sur la mobilisation et la combinaison </a:t>
            </a:r>
            <a:r>
              <a:rPr lang="fr-FR" sz="2000" dirty="0" smtClean="0">
                <a:latin typeface="Arial Rounded MT Bold" panose="020F0704030504030204" pitchFamily="34" charset="0"/>
              </a:rPr>
              <a:t>efficaces </a:t>
            </a:r>
            <a:r>
              <a:rPr lang="fr-FR" sz="2000" dirty="0" smtClean="0">
                <a:latin typeface="Arial Rounded MT Bold" panose="020F0704030504030204" pitchFamily="34" charset="0"/>
              </a:rPr>
              <a:t>d’une variété de ressources internes et externes à l’intérieur d’une famille de situations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508" y="6567155"/>
            <a:ext cx="4786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>
                <a:hlinkClick r:id="rId2"/>
              </a:rPr>
              <a:t>http://or-argent.eu/robert-fitzwilson-sur-la-grece-la-partie-visible-de-liceberg</a:t>
            </a:r>
            <a:r>
              <a:rPr lang="fr-FR" sz="1000" dirty="0" smtClean="0">
                <a:hlinkClick r:id="rId2"/>
              </a:rPr>
              <a:t>/</a:t>
            </a:r>
            <a:endParaRPr lang="fr-FR" sz="1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15039"/>
            <a:ext cx="3528641" cy="1829852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129312650"/>
              </p:ext>
            </p:extLst>
          </p:nvPr>
        </p:nvGraphicFramePr>
        <p:xfrm>
          <a:off x="4551187" y="3700827"/>
          <a:ext cx="6330190" cy="119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9262413" y="5071965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 Rounded MT Bold" panose="020F0704030504030204" pitchFamily="34" charset="0"/>
              </a:rPr>
              <a:t>Sinon …</a:t>
            </a:r>
            <a:endParaRPr lang="fr-FR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9" y="1193916"/>
            <a:ext cx="3423542" cy="43657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5252" y="6558649"/>
            <a:ext cx="4507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>
                <a:hlinkClick r:id="rId3"/>
              </a:rPr>
              <a:t>https://www.kazoart.com/blog/loeuvre-a-la-loupe-le-cri-dedvard-munch</a:t>
            </a:r>
            <a:r>
              <a:rPr lang="fr-FR" sz="1000" dirty="0" smtClean="0">
                <a:hlinkClick r:id="rId3"/>
              </a:rPr>
              <a:t>/</a:t>
            </a:r>
            <a:r>
              <a:rPr lang="fr-FR" sz="1000" dirty="0" smtClean="0"/>
              <a:t> </a:t>
            </a:r>
            <a:endParaRPr lang="fr-FR" sz="10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946890" y="1059912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Savoirs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841554" y="1928572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Soft KILLS 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8577708" y="1045969"/>
            <a:ext cx="1434643" cy="108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Comme à Centrale Supélec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5204625" y="2912102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Aptitudes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408394" y="2835741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Capacités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605930" y="3699013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Attitudes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9781011" y="3711990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Compétences transversales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810856" y="4798424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Compétences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9612164" y="2357488"/>
            <a:ext cx="227832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Acquis d’apprentissage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9612164" y="5559678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Learning </a:t>
            </a:r>
            <a:r>
              <a:rPr lang="fr-FR" sz="2000" dirty="0" err="1" smtClean="0">
                <a:latin typeface="Arial Rounded MT Bold" panose="020F0704030504030204" pitchFamily="34" charset="0"/>
              </a:rPr>
              <a:t>outcomes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9804583" y="243626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Savoir-faire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9074278" y="4606046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Savoir-être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7205012" y="5908334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Compétences</a:t>
            </a:r>
          </a:p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disciplinaires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4942140" y="5737467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Micro-compétences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592934" y="1852028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Hard </a:t>
            </a:r>
            <a:r>
              <a:rPr lang="fr-FR" sz="2000" dirty="0" err="1" smtClean="0">
                <a:latin typeface="Arial Rounded MT Bold" panose="020F0704030504030204" pitchFamily="34" charset="0"/>
              </a:rPr>
              <a:t>skills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4547434" y="4339767"/>
            <a:ext cx="2012996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Habiletés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813321" y="243626"/>
            <a:ext cx="2185953" cy="69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Rounded MT Bold" panose="020F0704030504030204" pitchFamily="34" charset="0"/>
              </a:rPr>
              <a:t>Connaissances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 de l’atelier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70689" y="5737399"/>
            <a:ext cx="11404059" cy="801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Quoi évaluer dans une compétence et comment l’évaluer ?</a:t>
            </a:r>
            <a:endParaRPr lang="fr-F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68" y="3979047"/>
            <a:ext cx="1639313" cy="1721967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918479807"/>
              </p:ext>
            </p:extLst>
          </p:nvPr>
        </p:nvGraphicFramePr>
        <p:xfrm>
          <a:off x="413712" y="2219543"/>
          <a:ext cx="5658167" cy="1734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471302731"/>
              </p:ext>
            </p:extLst>
          </p:nvPr>
        </p:nvGraphicFramePr>
        <p:xfrm>
          <a:off x="6276169" y="2214061"/>
          <a:ext cx="5703130" cy="1734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Virage 6"/>
          <p:cNvSpPr/>
          <p:nvPr/>
        </p:nvSpPr>
        <p:spPr>
          <a:xfrm rot="10800000">
            <a:off x="7111270" y="4197759"/>
            <a:ext cx="1118331" cy="934136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Virage 11"/>
          <p:cNvSpPr/>
          <p:nvPr/>
        </p:nvSpPr>
        <p:spPr>
          <a:xfrm rot="10800000" flipH="1">
            <a:off x="4105293" y="4197759"/>
            <a:ext cx="1118331" cy="934136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première activité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708339" y="1867712"/>
            <a:ext cx="5499371" cy="971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 smtClean="0">
                <a:latin typeface="Arial Rounded MT Bold" panose="020F0704030504030204" pitchFamily="34" charset="0"/>
              </a:rPr>
              <a:t>Scénario : vous êtes enseignant dans une école de pâtisserie </a:t>
            </a:r>
            <a:endParaRPr lang="fr-FR" sz="20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708338" y="3050224"/>
            <a:ext cx="5499371" cy="1126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Comment évaluez-vous qu’un étudiant sait pâtisser ?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452395344"/>
              </p:ext>
            </p:extLst>
          </p:nvPr>
        </p:nvGraphicFramePr>
        <p:xfrm>
          <a:off x="708338" y="4387755"/>
          <a:ext cx="5499371" cy="175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551" y="1012688"/>
            <a:ext cx="3418765" cy="51256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413" y="6564523"/>
            <a:ext cx="6208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>
                <a:hlinkClick r:id="rId8"/>
              </a:rPr>
              <a:t>https://www.lostincheeseland.com/2018/04/new-boutique-for-the-worlds-best-pastry-chef-cedric-grolet</a:t>
            </a:r>
            <a:r>
              <a:rPr lang="fr-FR" sz="1000" dirty="0" smtClean="0">
                <a:hlinkClick r:id="rId8"/>
              </a:rPr>
              <a:t>/</a:t>
            </a:r>
            <a:r>
              <a:rPr lang="fr-FR" sz="1000" dirty="0" smtClean="0"/>
              <a:t>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9379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Retour sur la conférence de François Georges le 23 janvier 2020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897459"/>
              </p:ext>
            </p:extLst>
          </p:nvPr>
        </p:nvGraphicFramePr>
        <p:xfrm>
          <a:off x="838199" y="1825625"/>
          <a:ext cx="1097005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14FF-E490-304E-ACFA-0F31A3F35A7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916456CB1894E863DB6A4D42BBF66" ma:contentTypeVersion="13" ma:contentTypeDescription="Create a new document." ma:contentTypeScope="" ma:versionID="5cb5beb52facf06ca6d42ceca1fdf85a">
  <xsd:schema xmlns:xsd="http://www.w3.org/2001/XMLSchema" xmlns:xs="http://www.w3.org/2001/XMLSchema" xmlns:p="http://schemas.microsoft.com/office/2006/metadata/properties" xmlns:ns2="0bfae4fe-8b74-48b5-9d1d-4e2e8489f830" xmlns:ns3="433e5739-9407-421c-8882-1ca4358844d2" targetNamespace="http://schemas.microsoft.com/office/2006/metadata/properties" ma:root="true" ma:fieldsID="c76e9d352975cb749c37c58bc25482e1" ns2:_="" ns3:_="">
    <xsd:import namespace="0bfae4fe-8b74-48b5-9d1d-4e2e8489f830"/>
    <xsd:import namespace="433e5739-9407-421c-8882-1ca435884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http_x003a__x002f__x002f_ecolestrategies_x002e_ctreq_x002e_qc_x002e_ca_x002f_materiel8_x002f_textes_x002d_de_x002d_referenc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ae4fe-8b74-48b5-9d1d-4e2e8489f8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http_x003a__x002f__x002f_ecolestrategies_x002e_ctreq_x002e_qc_x002e_ca_x002f_materiel8_x002f_textes_x002d_de_x002d_reference" ma:index="18" nillable="true" ma:displayName="http://ecolestrategies.ctreq.qc.ca/materiel8/textes-de-reference" ma:description="Textes de référence" ma:format="Hyperlink" ma:internalName="http_x003a__x002f__x002f_ecolestrategies_x002e_ctreq_x002e_qc_x002e_ca_x002f_materiel8_x002f_textes_x002d_de_x002d_referen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e5739-9407-421c-8882-1ca4358844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ttp_x003a__x002f__x002f_ecolestrategies_x002e_ctreq_x002e_qc_x002e_ca_x002f_materiel8_x002f_textes_x002d_de_x002d_reference xmlns="0bfae4fe-8b74-48b5-9d1d-4e2e8489f830">
      <Url xsi:nil="true"/>
      <Description xsi:nil="true"/>
    </http_x003a__x002f__x002f_ecolestrategies_x002e_ctreq_x002e_qc_x002e_ca_x002f_materiel8_x002f_textes_x002d_de_x002d_reference>
  </documentManagement>
</p:properties>
</file>

<file path=customXml/itemProps1.xml><?xml version="1.0" encoding="utf-8"?>
<ds:datastoreItem xmlns:ds="http://schemas.openxmlformats.org/officeDocument/2006/customXml" ds:itemID="{F924BC5E-D58F-4510-800D-1011A9E3643E}"/>
</file>

<file path=customXml/itemProps2.xml><?xml version="1.0" encoding="utf-8"?>
<ds:datastoreItem xmlns:ds="http://schemas.openxmlformats.org/officeDocument/2006/customXml" ds:itemID="{E448E577-A9D4-4BD8-94C2-92C8853E2820}"/>
</file>

<file path=customXml/itemProps3.xml><?xml version="1.0" encoding="utf-8"?>
<ds:datastoreItem xmlns:ds="http://schemas.openxmlformats.org/officeDocument/2006/customXml" ds:itemID="{13FA3286-436B-4288-89D7-AC83C02AAFB6}"/>
</file>

<file path=docProps/app.xml><?xml version="1.0" encoding="utf-8"?>
<Properties xmlns="http://schemas.openxmlformats.org/officeDocument/2006/extended-properties" xmlns:vt="http://schemas.openxmlformats.org/officeDocument/2006/docPropsVTypes">
  <TotalTime>11689</TotalTime>
  <Words>1371</Words>
  <Application>Microsoft Office PowerPoint</Application>
  <PresentationFormat>Grand écran</PresentationFormat>
  <Paragraphs>288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Cooper Black</vt:lpstr>
      <vt:lpstr>Thème Office</vt:lpstr>
      <vt:lpstr>Comment évaluer les compétences ? </vt:lpstr>
      <vt:lpstr>Qui je suis, d’où je parle</vt:lpstr>
      <vt:lpstr>Définition de l’évaluation </vt:lpstr>
      <vt:lpstr>Exemple : l’étudiant sait-il conduire ?</vt:lpstr>
      <vt:lpstr>Définition de la compétence</vt:lpstr>
      <vt:lpstr>Présentation PowerPoint</vt:lpstr>
      <vt:lpstr>Question de l’atelier</vt:lpstr>
      <vt:lpstr>Une première activité</vt:lpstr>
      <vt:lpstr>Retour sur la conférence de François Georges le 23 janvier 2020</vt:lpstr>
      <vt:lpstr>Présentation PowerPoint</vt:lpstr>
      <vt:lpstr>Quoi observer ?</vt:lpstr>
      <vt:lpstr>Exemple</vt:lpstr>
      <vt:lpstr>Questionnement des pratiques évaluatives existantes </vt:lpstr>
      <vt:lpstr>Selon quels critères observer la production de l’étudiant (le produit de son activité) ?</vt:lpstr>
      <vt:lpstr>Suggestion de critères pour la production  (Gérard, 2005; Rogiers, 2004) </vt:lpstr>
      <vt:lpstr>Limitation due à la situation d’évaluation</vt:lpstr>
      <vt:lpstr>Selon quels critères observer l’activité de l’étudiant (comment je m’y prends) ? (Coulet, 2016) </vt:lpstr>
      <vt:lpstr>Selon quels critères observer l’activité de l’étudiant (pourquoi je m’y prends comme ça) ? (Coulet, 2016)</vt:lpstr>
      <vt:lpstr>Un focus particulier sur la réflexivité (Le Boterf, 2015)</vt:lpstr>
      <vt:lpstr>L’étudiant doit pouvoir s’auto-évaluer pour pouvoir s’ajuster à de nouvelles situations</vt:lpstr>
      <vt:lpstr>Présentation PowerPoint</vt:lpstr>
      <vt:lpstr>Comment juger ? Comparer les niveaux des critères à des niveaux de référence </vt:lpstr>
      <vt:lpstr>Présentation PowerPoint</vt:lpstr>
      <vt:lpstr>Comment valider la compétence ?</vt:lpstr>
      <vt:lpstr>Proposition d’outil : les grilles critériées</vt:lpstr>
      <vt:lpstr>Qui évalue ?</vt:lpstr>
      <vt:lpstr>Informations à fournir aux étudiants</vt:lpstr>
      <vt:lpstr>Qu’est-ce que je fais « demain » ?</vt:lpstr>
      <vt:lpstr>Conclusion</vt:lpstr>
      <vt:lpstr>Merci de votre participation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« Evaluation</dc:title>
  <dc:creator>Utilisateur de Microsoft Office</dc:creator>
  <cp:lastModifiedBy>Benoit ESCRIG</cp:lastModifiedBy>
  <cp:revision>185</cp:revision>
  <dcterms:created xsi:type="dcterms:W3CDTF">2018-01-10T17:11:23Z</dcterms:created>
  <dcterms:modified xsi:type="dcterms:W3CDTF">2020-01-23T18:45:07Z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0x010100A3D916456CB1894E863DB6A4D42BBF66</vt:lpwstr>
  </property>
</Properties>
</file>